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0.png" ContentType="image/png"/>
  <Override PartName="/ppt/media/image9.png" ContentType="image/png"/>
  <Override PartName="/ppt/media/image8.png" ContentType="image/png"/>
  <Override PartName="/ppt/media/image6.png" ContentType="image/png"/>
  <Override PartName="/ppt/media/image5.png" ContentType="image/png"/>
  <Override PartName="/ppt/media/image7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wrap="none"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wrap="none"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wrap="none"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mk-MK" sz="6000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3/28/20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F69D259D-F348-4C0E-9AEB-E14E90926CD2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mk-MK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mk-MK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mk-MK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mk-MK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mk-MK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mk-MK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mk-MK"/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3/28/20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3FDF56A-FE1E-4230-B212-AD1392C792D4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wrap="none" lIns="0" rIns="0" tIns="0" bIns="0" anchor="ctr"/>
          <a:p>
            <a:r>
              <a:rPr lang="mk-MK"/>
              <a:t>Click to edit the title text format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wrap="none" lIns="0" rIns="0" tIns="0" bIns="0"/>
          <a:p>
            <a:pPr>
              <a:buSzPct val="25000"/>
              <a:buFont typeface="StarSymbol"/>
              <a:buChar char=""/>
            </a:pPr>
            <a:r>
              <a:rPr lang="mk-MK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mk-MK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mk-MK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mk-MK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mk-MK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mk-MK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mk-MK"/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mk-MK" sz="6000">
                <a:solidFill>
                  <a:srgbClr val="2f5597"/>
                </a:solidFill>
                <a:latin typeface="Calibri Light"/>
              </a:rPr>
              <a:t>ИЗРАБОТКА НА ЕДНОСТАВНИ ПРОГРАМИ СО РЕДОСЛЕДНА СТРУКТУРА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6600">
                <a:solidFill>
                  <a:srgbClr val="ff0000"/>
                </a:solidFill>
                <a:latin typeface="Calibri"/>
              </a:rPr>
              <a:t>SCRATCH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678680" y="522000"/>
            <a:ext cx="8846280" cy="6079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14640" y="0"/>
            <a:ext cx="9365760" cy="6813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380960" y="145080"/>
            <a:ext cx="9405000" cy="65844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578520" y="124560"/>
            <a:ext cx="10897920" cy="66927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007640" y="350280"/>
            <a:ext cx="10319400" cy="6073200"/>
          </a:xfrm>
          <a:prstGeom prst="rect">
            <a:avLst/>
          </a:prstGeom>
          <a:ln>
            <a:noFill/>
          </a:ln>
        </p:spPr>
      </p:pic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Picture 1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269000" y="229320"/>
            <a:ext cx="9423720" cy="6559200"/>
          </a:xfrm>
          <a:prstGeom prst="rect">
            <a:avLst/>
          </a:prstGeom>
          <a:ln>
            <a:noFill/>
          </a:ln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