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64" r:id="rId6"/>
    <p:sldId id="289" r:id="rId7"/>
    <p:sldId id="29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85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5307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725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3310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2011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507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7706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12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0074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664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8508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027A-F16D-4180-BC4B-ED224BC9126D}" type="datetimeFigureOut">
              <a:rPr lang="es-ES" smtClean="0"/>
              <a:pPr/>
              <a:t>09/04/2020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4FE2-D892-4FBA-B3E2-59A1CF96761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137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hyperlink" Target="http://www.theholidayspot.com/easter/easter_symbols.htm" TargetMode="External"/><Relationship Id="rId5" Type="http://schemas.openxmlformats.org/officeDocument/2006/relationships/image" Target="../media/image3.gif"/><Relationship Id="rId10" Type="http://schemas.openxmlformats.org/officeDocument/2006/relationships/hyperlink" Target="http://www.history.com/topics/history-of-easter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12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0.gif"/><Relationship Id="rId5" Type="http://schemas.openxmlformats.org/officeDocument/2006/relationships/audio" Target="../media/audio5.wav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8.gif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1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16.gif"/><Relationship Id="rId5" Type="http://schemas.openxmlformats.org/officeDocument/2006/relationships/audio" Target="../media/audio12.wav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audio" Target="../media/audio11.wav"/><Relationship Id="rId9" Type="http://schemas.openxmlformats.org/officeDocument/2006/relationships/image" Target="../media/image8.jpeg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6.wav"/><Relationship Id="rId7" Type="http://schemas.openxmlformats.org/officeDocument/2006/relationships/image" Target="../media/image22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audio" Target="../media/audio18.wav"/><Relationship Id="rId10" Type="http://schemas.openxmlformats.org/officeDocument/2006/relationships/image" Target="../media/image25.gif"/><Relationship Id="rId4" Type="http://schemas.openxmlformats.org/officeDocument/2006/relationships/audio" Target="../media/audio17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gif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15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png"/><Relationship Id="rId3" Type="http://schemas.openxmlformats.org/officeDocument/2006/relationships/audio" Target="../media/audio21.wav"/><Relationship Id="rId7" Type="http://schemas.openxmlformats.org/officeDocument/2006/relationships/audio" Target="../media/audio25.wav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audio" Target="../media/audio20.wav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image" Target="../media/image30.gif"/><Relationship Id="rId5" Type="http://schemas.openxmlformats.org/officeDocument/2006/relationships/audio" Target="../media/audio23.wav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audio" Target="../media/audio22.wav"/><Relationship Id="rId9" Type="http://schemas.openxmlformats.org/officeDocument/2006/relationships/image" Target="../media/image22.gif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rabbit with eggs  am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322" y="4462847"/>
            <a:ext cx="2410784" cy="15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nny with egg and butterflies  am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694" y="1564804"/>
            <a:ext cx="2885306" cy="288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ppy  Easter Chick in egg  am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4410880"/>
            <a:ext cx="3111733" cy="240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 Easter Cross am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86498"/>
            <a:ext cx="1836664" cy="280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aster egg tree  am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255" y="1186498"/>
            <a:ext cx="2385158" cy="32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 Happy Easter amimation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190" y="3007457"/>
            <a:ext cx="7480823" cy="10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05654" y="-2"/>
            <a:ext cx="6095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http://www.history.com/topics/history-of-easter</a:t>
            </a:r>
            <a:endParaRPr lang="es-E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http://www.theholidayspot.com/easter/easter_symbols.htm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9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p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8083" y="-84771"/>
            <a:ext cx="4655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VOCABULARY</a:t>
            </a:r>
            <a:endParaRPr lang="es-E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95536" y="31804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bunny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44756" y="3176972"/>
            <a:ext cx="2602096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Easter eggs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228184" y="3176972"/>
            <a:ext cx="2671212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basket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88224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chocolate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54408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chick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" name="Picture 2" descr="chick with egg  am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378" y="3828473"/>
            <a:ext cx="1671355" cy="23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hellokids.com/_uploads/_tiny_galerie/20090310/easter-eggs-source_1b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581" y="768262"/>
            <a:ext cx="4364446" cy="28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://www.free4-all.co.uk/assets/images/ChocBar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702" y="4219923"/>
            <a:ext cx="2575786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547936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lamb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6" name="Picture 16" descr="Basket of eggs  amimatio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3484" y="862433"/>
            <a:ext cx="2475912" cy="2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icgifs.com/graphics/e/easter/graphics-easter-984945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78" y="265510"/>
            <a:ext cx="1630796" cy="29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Lamb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43" y="3878479"/>
            <a:ext cx="2264457" cy="24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6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cabula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nn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ster eg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sket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18083" y="-84771"/>
            <a:ext cx="4655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VOCABULARY</a:t>
            </a:r>
            <a:endParaRPr lang="es-E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0" y="3176972"/>
            <a:ext cx="2993236" cy="644644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h</a:t>
            </a:r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ot cross bun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44756" y="3176972"/>
            <a:ext cx="2602096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daffodil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228184" y="3176972"/>
            <a:ext cx="2671212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lily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588224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cross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54408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bible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547936" y="6129300"/>
            <a:ext cx="2376264" cy="648072"/>
          </a:xfrm>
          <a:prstGeom prst="roundRect">
            <a:avLst/>
          </a:prstGeom>
          <a:solidFill>
            <a:srgbClr val="FFC000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spring</a:t>
            </a:r>
            <a:endParaRPr lang="en-GB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5378" name="Picture 18" descr="http://talksense.weebly.com/uploads/3/0/7/0/3070350/767574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6" y="455969"/>
            <a:ext cx="2938763" cy="2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http://dump.fm/avatars/20100921/1285122093455-dumpfm-rickyfunkel-Animated_20Cross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2075" y="3760985"/>
            <a:ext cx="1903533" cy="25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http://www.animated-gifs.eu/religion-bible/0008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3782" y="4069900"/>
            <a:ext cx="333808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data.over-blog.com/0/09/29/71/1/gifs/fleurs/lys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152" y="1010009"/>
            <a:ext cx="2582573" cy="20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ageheureux.a.g.pic.centerblog.net/cfd09017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11" y="3870965"/>
            <a:ext cx="28670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92" name="Picture 32" descr="Happy Easter Daffodils amimation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324" y="515896"/>
            <a:ext cx="2580528" cy="26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5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t cross b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ffod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p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i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ro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16375" y="-84771"/>
            <a:ext cx="3058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HISTORY</a:t>
            </a:r>
            <a:endParaRPr lang="fr-FR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771800" y="930892"/>
            <a:ext cx="5976664" cy="5522444"/>
          </a:xfrm>
          <a:prstGeom prst="roundRect">
            <a:avLst/>
          </a:prstGeom>
          <a:solidFill>
            <a:srgbClr val="FFFFCC">
              <a:alpha val="5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342900" indent="-342900" algn="just">
              <a:buBlip>
                <a:blip r:embed="rId7"/>
              </a:buBlip>
            </a:pPr>
            <a:r>
              <a:rPr lang="en-GB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Good Friday </a:t>
            </a:r>
            <a:r>
              <a:rPr lang="en-GB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honours the day he was crucified.</a:t>
            </a:r>
          </a:p>
          <a:p>
            <a:pPr algn="just"/>
            <a:endParaRPr lang="en-GB" sz="2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endParaRPr lang="en-GB" sz="2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7"/>
              </a:buBlip>
            </a:pPr>
            <a:r>
              <a:rPr lang="en-GB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Holy Saturday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commemorates the day that Jesus Christ lay in the tomb.</a:t>
            </a:r>
          </a:p>
          <a:p>
            <a:pPr algn="just"/>
            <a:endParaRPr lang="en-US" sz="2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just"/>
            <a:endParaRPr lang="en-US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7"/>
              </a:buBlip>
            </a:pP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Easter Sunday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celebrates Jesus Christ ‘s resurrection.</a:t>
            </a:r>
            <a:endParaRPr lang="en-GB" sz="2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7414" name="Picture 6" descr="http://christrescuemission.org/yahoo_site_admin/assets/images/Animated_jesus_carrying_cross_hg_clr.1730285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09" y="312738"/>
            <a:ext cx="2593765" cy="22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QSERUUEhQUFRUWFxUXFxcWFxYVFRUXFRUVFRYYFxcXHSYgGhojGRYVHy8gIycpLCwsFR4xNTArNSYrLCkBCQoKDgwOGg8PGiwkHyQsLCwpLCwsKSwsLCwsLCksLCwwKiwsLCwtLCwsLCwpLCwsKSwpKSwpLCwsLSwsLCksLP/AABEIAL4BCQMBIgACEQEDEQH/xAAcAAACAgMBAQAAAAAAAAAAAAAABAMFAQIHBgj/xABIEAABAwIDBAcEBgcGBQUAAAABAgMRACEEEjEFQVFhBhMicYGRoTKx0fAHFCNCUsEzVHKCk+HxFRYkQ2KSRIOis8I0U2Sjsv/EABoBAAIDAQEAAAAAAAAAAAAAAAACAQMEBQb/xAAxEQACAgIBAQYFAwMFAAAAAAAAAQIRAyExEgQTQVFhgXGRobHwwdHhMkLxIiNSgrL/2gAMAwEAAhEDEQA/AO40UUUAFFFFABRRRQAUUUUAFFFFABRRRQAUUUUAFFFFABRRWqlgUAbUVCcRWQum6WBLWpcFB0pV00RjYUMh0VtmpFlVSFVM4E0xqazSYcqdtdK40QS0Vr1gralAKKKKACiiigAooooAKKKKACiiigAooooAKKKKACiiigAooooAKKKKACigml3X6lKwJVLpJ1ZmpUrqLFC01bFUx4xtmgcqZtyqg4kkwkSafwuHV94xSZMsE6NU8Kgv9TLFCqr8Y/FPtoitHWhwqtzaVozxnGLtlZg8UDNTKxApltocKw7hknUUvfy5aLXmxt3RA07JpxJgUs3gANKxj3ShOlWLMpc6IajN1Eyt29StYiqtnFA02hdaaTWiMmBxLNC5rakmlxTaFTWeUaM5tRRRSgFFFFABRRRQAUUUUAFFFFABRRRQAUUUUAFFFFABRRUbzkCpSsDR52lVGhS6hddq9KkW44dTMLxMVOxKxfSk8Phc5k6bqs0WrJPN1SqPBdmlHHpckacME6CpE1LE1hKKSONJ2YpOUnbN01hYrcJrRTyYBkQTA5nhVjaXJNGiU0FNbdentXHZ9rlab+FbiDUJxfDI6TRIqF29MkVCUVE4WqIdrgrcRs0G6bGomFkGDrVrlrVzDBXfSY3LG9cGzH2ltdMzVoU0gRUTacovWFv1rvqKpK3oZBrNKNP3psUrVFYUUUUoBRRRQAUUUUAFFFFABRRRQAUUUUAFFFFABSz4mmFGoiaaICDwikUStcbhrVu81IrTD4TKOZqM8249KNkMihBvxJEJgRW4TWAmpUJqmEaRg/qezKE1E5iRn6ucqlJJSSLGLGOJEgxz74ix2LypkpzNGQsi5SNJKd6dZi44axWuzAbKpuFYd6ZuNEqVxvlneDe+uXtHa1j0vz/PCfF6LoxJv7QJDTh7MKLTydySqxPgtKYPBXOl3l5ULSf8vEJWP2VuBz/yV5VC69mzEiOsTC06ALRoe6w8lz7NaOOZpB+/1STzJKchPelJP79cPL25tOnvf2a+tRfxvyLlAZxy7YsfiKED95AQf/Lypp3FhLriz7LLYSBxUs5iBz7KB41U/Wge0byUuHnDi0R6+lSJcvCr/aFah+JaY7Pdm/7gO6kj2/8A1afjf1k1/wCk/wDqHQXOHxSklttXacKStw7kDf8A9RygcAeFOIWFCUkGCRbiDBHgbVRNuKOYBULc7TjmnVtgWAJ0OU24Zqaw2LAGYQ1hmxCZsVxYa6JG4aqPr2ez9sT14fb/AAtyb8XXJVKBZ5KzpQ25mSDBEiYIg+I3VG5XTtNWil6E9okxKdRSeHfzVZlNVZayLI3G9LgyOM+l+Ju7PJTg4vkeRTzKpFINmmcOq9a5ozTVMaoooqgQKKKKACiiigAoorBNAGaKqNu9KsNg0Z8Q6hsbpN1ckpFye6ub7a+m1xcpwWHgGwdxFp5paTfzPhUNpckpN8HXppXGbWZZu6623ae2tKbce0a+etodKsbiJ+sYx65jq2SGG+MHJc+Jqp/spGYHKFXklXaJi+qpM/Cq3lRYsTPoHEfSVs1BhWNw/gsKHmmRSR+mDZf6zP7LTyh5hFcHe2ghByoSFKkSE5Qk62Ud3depsPilqF09XebGe6La6VHePyJ7teZ3BX0t7NOmIPiy+PeipGvpI2coCMW1fccwPiCK4wi6rzcem6/fTLUCwi9uW+3mKuhktcDRw75O2YfpLhnCAjEMqng4nv41eJXItcVwjD4RBF0iJ4Cq9ZU0olh15rX9E4tG6NJj+lZ5ZV1tDZ8dUkfRQFYeKgk5QCdwJgHxgx5VwbDfSHtJj/iUuAXyvtpUSLfeRlPH+VXTH0vOrgYrBhUaLwzykKEzolcG9rZvOmlO4vp5+X6MzqD8jopeAUSiWHDdTTn6NzmCDln/AFJN99KPKABEZATdCvZQrik7gfcTYpMjz2H+kzCuAJcdWj/TimihQ7nUdnfrIq1wu0G3Y6pxCwbDItC4B3KbMZk8kx4m9eZ7bDLdOL+Xz4tb8aaT8Y3s0QoZQhSlW1Bk5vukRKVcUrToq/jeW2dnJEXJjLHchZWjxExzFSNNgAJGg7/Sd3KmEJrIsSitlr0QHZ6BEDTLv/AsuAf7iaSdwWUWJIAgmJUAcynFR95SiQmOBq3UKXcFCxRkRHZWoVqCN4Kkg6HUJUoaquTaTJJ1MpbaclQOXrXB7CRAaaGkzceInhJpbENwREbwBBVB1OVtIgk6lSqkbE9k9YeKE2J/bOvmD30+PqhOvz88tOuUrInEtcHiYXlW6FuHVKB2UAchJA5qN+WlOrTVbh23EiEpZYQNZlavQpAPMk1ZzIBBnnxr1PZpNxp/r+u/dpGSaITSG0xYHgasSio32JSRVk07TQYJdE0xJhUimmtawxh4FMJbrc5JoszNN6JhWawKzVBSFFFFABRRSmOxoQKAJMRigkXrmPTX6V+rUWMHlW7MKWbttE8fxK/0jTfVX9IPTta1nDYdRCtHXE6tg/dT/rI8hXgxhAkQBH9DefXn41XOfToshC9m6s7qy88pTzp++szFzMDRIEaCpHBfhz9fnupZ7Gtt2IJMeyLkA8ToPEillbWKiciDJjU6R51nqUtl9paLJpveN0x32E+ppbHYPPAMnU23+APPfwrGCxC8p6yMu6BHG076YbVIBiJnjNr+81G0xtNEOHwIQZAgJHr8+6pVkk6zGo5i/wCYqVWmpG4ct+m/QUpisYEAJCZUqIEWuLkmOHjRthpFhhgfGTA4aandup1hEmSdP5fPjVC024RKyYiyRIHcAD76tsEoNiIPyYrXBxS2ycT3s9Dh8P2T891VGMbPL5t8aaZ26Ep3f0qqxO0cyrcCnfx91YWn1tk59ytETrMnjeT6n31oZmTBJIj+Q376E4jWTzPLlbSl8gcQRcXEG8g7iPI/JpvERcFm2gkiRA1N+VbIwKCoEAJVIIKeyodxTF7HzquZefSIhKgPvXBOu7xphjaCkfpE2P3hysJFPT8CU14npMJ0kxjPsPlQEQl0BybcfaAtxq9wf0s5LYrDKAGq2VZx/sVB9TXkXFaRpx76Qe7Qkg93PX8/fwrPPDjn/Uv0HnHyO07E6Y4TGD/DvoUregnK4P3FQas3a+dmcIk+0Lg2MkK03EXH9K9TsnpjisPAS717Y+49dX7rntec1jl2FLeN/P8AcSKaOpYj2T4fj9clzUTABsBPJKikeS0k1SbO6cYfEQgnqnSR2HCpM/suI1+bVeNCbWVyU4oz3KBA9Sa5uZSjkUWt/no/sx5tMbRgP/hoJ4rWlX/6BirponKJASeAMgeNUiMOlPtMPo5trWof/WqfSrttICRExG+SfGb+dd7sEen9tL6dEWY5/n5ZqpyonX4BNSKTS+IHZNbMraWirHuSFMNtEqFNpxFV+DagU6lNbopdKNnaFFPQ+0ZFb1o0LVvVL5MgUUVgmoAixL+UTXNPpB6XFlvsEdYs5GwdJ3qPJIufAb69b0h2hAgVw3bmP+s4hbpMoQS00NxCT21/vLnwSKWUulWNGPU6EWEBO8qJkkk3Wo3JPeZNbpI1N73PHj33mlRik5souqN2gJ1k8eVMjDSQDYCfQfGsj9TUvQ06pJVmyyTyGunjuE8q3CTEDU8gOY8qH18YCd5NoHDypNzao/y0qUfxHspE2Ft9o3UJNg2kPKAkDdaO4f0rcbt2t/fHzvFVYW+syAkR/pUbXABJIvr763S7iRuQq/4SNPEzwqekOosnBAA3x5HT8/SoAkG9rXE23j+dIubRJP2qFI5pumdbnWnsMhKgVAyIEXmdbVFUF2SEidTrutwn551IhnMTy9NSB5VAg74325wLT76bbBtukz/Xwp4xT5JXI4zs8K7r8Ij5nzqLEYYJJg35RYfzNRNtImEqm8QTMeE1vjNkxCm+yochBA4jvFJkioyGyrSaF8QiExH9TWE8OYj542qcsyYMn5k1E4CDZJ3eEknWoK4snSqBrMn4Hd5+NCDNjwvO+17+NKk5iBcCL7jplv5Vq28hKkhRIBBIUSItEgHj8TUoaxphOROXNI1HIXtPzpWHiCY14X7rk99RdaFaXAgWvvvWqwSCYj+XdQxr0ZQ5Nhy09aZQrgDwFvWlQMogX3986/nUiBAvc8Ba5HwqAslebCk9sTv5jgQeOpq96O9PV4XKjFD6xhzAzq/SMg8Ve0U313etedW9PE+uhgfmfGhxcdmCbHnuAk+6lnCM49MkK1Z3zZLiFwWHVpEBXVrhYKToUzfKdykqIq7Jriv0X9LzhMQnBvE/V3SQyVf5LpuWwT9xW7ge+uzKVWjBjWONL89uF7UjJN09m1RvNSIoC6iW9eKs03QY027RhGFitw3UiF1uDWi2iZyb5Nkis0UVWIFQYt3Kkmp6p9v4jKg0Ac+6e7bLbDq0ntEZEftuHKk+ElX7tcyy5GZ0CEWHJOnu9TXp+nuLCnWWp0zvEcSPs2/VS/KvP4gyL2mByA0/P1rPle0i/EtNiux8MAlKtTrPrPfNTYl1KU5lTwG4mbQOfxqZLIQm1oHlbTyqtYT1zp/A3IHCdFHzkeBqrl2W8KjLWEU72ljsjRI0Ft06nnTq2AISkAXvHIA950rGLxQbSb9wAJmNAB50vstgiFqMqVc753eQv6VO2rIWnQ472UZoUSNLXOgNrcTrSuFxK3FyUgIg2Jk66k9/DjT6NZMR4xPdwE0u/jAkEmcoCZMcTv8AnfSoZkjpB1ggSdLExvJqtVgimVs2ueyT2V/DQ3qz6sGCYjdERFzI7+NarV2T3GOF73+eNCdA1ZWYjbaENhRnNpk0MgQQeA+d9UuI2o48ZUoxwFkjwp7pLsvsB1Nz97mDorzt5VR4Rda8KjyZ8jd0y72cm9e02alRRY94NxXicG6EmavsLtmBV+bF1w9TTicZRcWXaXEKkbxqD6d4pZ8jeZ4+M/PjXntp7XyqC0m49RwNWrGOD2VSZggk20tBH5VzelxKY6bTMrO4RqJjgDx4fzqBaEuSCBHZk6i0gR51Y/U7acDpEkWvxqBbYTp7Mz3wLeoPkKEWWmV69kovlOU3gpsREx6+6pcJiitJQuy0dlQ8LEcZ18akw7UiecflHhetA2A6V3mAk8xqJ7iPcKm75Cq4GUMjzmdfLwg0YmSg5eydxsdOM2AMAeFC5nXw57p9ajUoxqPdrNzSoYRRiHWrujMiO0QIKZ39191WSHEkAgyLERoQMsfPKgoKoFvGRYcfC3jUDeC6olKCSlREJj2TJmOVppnsXgmxGFCklIME6b1JUO0FciCAfCu59BtvnG4Fp1X6QAtujg42cqvOyv3q4m0md2szaDEzv8vCug/RLisi8S1PZUG3hyMZHAP+imhOtFGWNnQsS9kSTSGEcJud9MvfaHkKE4eK1YMe3JmiHTjhT5GW3KZapNpN6fSIq6Zjk7ZmiiiqiANeU6Tv7q9Ss2rxPSJyVRQBybbbufHPK3NpbbA5hHWH1cV5Unl3jjr3xEedYDudx5eoU88qN9nClInhAFYL4lIsLnXUnQx63rHPcma4aijONGVCjwClRoTA0J8vKktlpytJH4h4n5k1NjBmbduZyqMDfYwO7TzrGz3B1aI1KRJjS94Pcaj+0n+4ZKAU9oSLcTMHfHjW7aAIERGvkfznyqNpUxfdx8R43oLpnlFt9zb576UYyp1IIA9o6DWwUBMfO6hCE5YVeZmZjQ8d16UZwh6xTilaxHGNYju95qfEPZLwSBchIzGDHO+71qa8iL8xbD4dTbgQJLRuJ+6RfL+ya3xzS8wcbglIgp3FM6d4InzrQ7aT+Fd9ezB5xfuvypoPSnsixhV721HpHnTO+WKqekGJw+dpQ/GiLi9xI7t5rnyFQa6G4sZjJIsd97STHM1zsmrcPiV5vAfbxNbqxxFVyVRWRetfUylNobaBcVfSugdEcAMpSeRH5ivD7PEGvZbC2hlUm++q8mFzjo1YYxlyX2LwRExzj00qqxCZVA3A+6Z+fzr0OPx4KecWtw+TVGpshaQNF5k31m0GfMeFc5KUdSGlicGRBjszwmLW4WHgPOlUIykxe4knlefnjVnjmMuUG0AaWEkAegpJnDgEkye+5N9eQvpUp2KmZaw951mD8IHhQhkaxy3z8d48qYwbSlNJKiZgamPkVI4wrQfPzJobFUrIktj03cbR79KmYw+bWd8C40JqVnDEqBtA428vI1ZsJSgaz87h3Urk+EMoSm9FJiMIUn5gW+fKrroTjMuOYRIHWIdQbxJy9YPVMeNR7TUFCdPjVbsN4t4/BK1P1lpJnf1mZuw3e1NX48bTTkXTh3aO5soimUiayput2mq6LaoxTn1GzTcVLRRVTdlYUUUVAEb5sa8Ft12FE8JPlevd4o9k1zTpbiMrT6uDTp8kKoA5PshSuqSeItzKu1eoGiVvLcVMJsn+nfJ8qdwyYabAMDKmO4JAMc5NaYp8NoOXXQa3VYD54A1jvbNdaJ0mBcSSLjz14WmqvZqIKmzqgwJ1ymSk+o8qyxgZhS1KJkRJMHfppu0ipNoYdUh1ElabR+IXkd4Mmp1wHqGNcKUJUJAC0yNygokGTwkj0p8i9h3cBofcBUOFUh1uAZSQQQd17yOMk1Hh8LkJyklJiEqMwNTHAX9aVkjLbV5ImL95sL8r+lC1wbzv7vLfqK2Q8AmCQI1M79d/zaoHDnTKFwTaQRuuRysfdUEgH09Zl3gSbCZ3A9/xqVxZPCBc8RFx+VQ4bBBCSZBJ3m8k3uTyFbvYhDaSpRjeT3i/jU/APiI7axuRlR3rlCeMGL+AnzrxtO7V2kXlzoBZI5cTzNJVqhHpRlnLqYVshUVrRTiFjh3qsW8YUixrz6VkaVOMVVsZkqTR0RONLgRGigCTuAy7vWp3MVdA3zI7hqff5iqrYTxOHQZ0T6AkR7qbyiQqRmTMcLbvQVlVOWzfHI+R/E4zMSToIjv4VHhFyrTfJ8vgBS7rkGOcE6xrGvfWMO9MHcb+dz7/AHVT0RbG6k3s9G2+kDKBoPQ0q8+LmP50iHdFSZAjw3fnWmJxHPfJ0+d3rVksGNcDuUFwhxT5+HKhzFQN9hFtfn41XoeIN44ev9K1L4JImYv+f5fM00ajwK8vkSYzEKN0E5tI+6d8fzpP+0QS2qY6t5hSpspOV1EmBwE0yHid/wDLu8Jqq2okFDixE5SbWsO1fnFS8iemUTbZ9ThNbVDg387aFxGZKVRwzAH86mqwxhRRRQAUUUUAL449g1y7pm2pWHxAQkqUppwAASSVJIAA8a6s63mEVQY7ZAzQlIJIJurKDBAgGDe486G6JSvg4F9XeAAGFxMAAfoVaD89K1GGei+FxJ/5SvnWu3ssNqShwJhtSggkntIUo5RmTFu2QnW0jnWzOEQrE9QEz9mpyR90JWGxm/aUFxG5FVrCmX/7nkcRDD8icNitP/ZV8isdQ9N8NivBpUV9AI6PoOhB7oPupBjAoK20qAHWpUpEXskJJCucKBtwI747qPAqnN8HAsRsl/Nnbw+JQrf9iopVH4hPdWyA+lJLmFeRGqurWRbTdIr6Hc6PI0kTwkT5Um70Zi+g403doXrZ87LZwxVdaNdDA79b03h8UwgAJWnfYHNE8hXdz0QQvVKFDiQlXrTOA6MMo0DQjhkEeVQ8V+JKnXCOFFvELQCxhMQ7wIaXlnxEndVHjeim03TK8JiTwHVLgd1q+q0bMSm1qlOBAqYwUeBZTcuT5H/uHtD9SxP8Jfwo/uHtD9SxP8Jfwr63Rg0nQg916gxeHKcoSEypUXmB2Fq3fsx404qV6Pk/+4e0P1LE/wAJfwo/uHtD9SxP8Jfwr6q2S4HkrkAFDjjZAMz1ainNxAMaU2rDoFiUg8yBU0S4tOmfJX9xNofqeJ/hL+FRL6GY0a4TEDvbV8K+vBgQaUf2OhRiRPCRPlUCnzfsfAYhpkIVhsTIJmGlGxM02G3/ANVxP8JUb5t5V3DFYBLZJUBkDjbZ/FmdLaUmNIzOJHmeVPp6PIOkGOG6k7tclvVJJHAlofP/AA2K3f5SvGshp63+HxX8Ei9d+/u2mkMbgG2s6lAZG4zqm4mNExcAEE3HKaFjRKnOWkcVUl6LYbE/wlfOlQqZen/0uJP/ACla8674vo+gakDvIFZPRxPKmcbF7yRwDqnr/wCFxU6folafPuFCGHgCPquKEg6NK3n+ld/T0eQRIgjiNKx/YDcTKY4yI86Xu0w7yRwMNPX/AMLif4KudYd2Hi3EKSnBYwhQULML3iATGuprv39gIAmRHGRHnTyW+qCQgCVGAToOypU219mPGo7qKJ7yT0adFy59Sw3WpKXOpazpUIUlWROYEbjM2q0pTZW0UvtJdSCAqbHkSk94kGDwpurWqdMraadMKKKKggKKKKACldoI7OYaoObvGih4pJ8YpqioaTVMlOnZ5Uqa61zDAKIeQp5RB7KSshACeBUUrWOaTypbYbQcccdVdDi1IRJspvC5WkTxBWXlx3HdXoG+jrKetICgXcuY51SkIBCAgz2AmSQBpJqVrYzSWEsJBCEABMEhSYEAhWubW/M8azR7PKMJJTdtJX6+L+iXsa3njVK/z+a+R5DCbfdSFFLbq1laer+xaZAzKjqlfaGxiL3Eg8Kefeyu4Qg6MvX4DIyCrwEnwq0a6Ko6xLjjrzxQQpCXFJyIUNFZUJSFKG4qmKmw/RxtDwdBcJSFBKVLUpCAqAQlJsBAFWLFJOLtKruvWNKtL48L93lmx3r81X5oqHis4hwS2lCEIyIUiS8peYqOcduxAEpkjUzQ+t44UqKkvvJYlBSmUKdAVmUEHVWYAXE20EkVZY3owlyQHsQ2g6obWkJ7gSkqSOSVDlTadiNBlLKU5EIACAhSklMbwoGZ1kzeTMzURxzWPpbV62r3XN8c+NX8eEI8sNP9CkGM6hLUKzqW820FFKUl5K1AKUUpAHZBUqQNEcCZgfWQvCpRlSOqWtcIQSsI6hIQSRZJ6yTF+yKu8B0ZZac63tuOAEBbq1uKSDqEZjCZ5AUMdGWkudZLijlWgJUtSkJSspJCUnT2U+VHcu1b/wCTevNNJL0RPe40ypQ6r64tAUOqShodXlTBLiX1FRVEyOqSAJiCbVJgcaXAsOSoNLeSkHtZsjigCR94pTkA/anUzVnh+jTSA5BcKnIzLU4tSxlBCcqiZTGZUR+I8a2Y6PNIa6tOcdpSs+dRczqMqVnNySeNuVK8E+lpS30pceK5fvx5kPLjf0+2zzWx9uOw2Ah1a1uoTnLLbKShUKWkhLhulvOriMsHfPqtpqgtftn/ALTtK4PoyhDodW488tM5OtUnK3IglKUJSmSCRJBN6scZg0uJKVSOBSSlSTpKVC4Nz51bKDeNxXLv4K/Za9kLkyQc00ea2diSsvqcWOy48AcqElkNrKUEKAkymTf8PA1XY7HOuMtYluUrWMNmR2eqzONoWXHJSVBICgmARoONX7nQ5pQhxzEOJOqFPuFKhwUARI5U9jthtuge22QMoLS1NHKNB2CJA3Tpuilx43HmuVqtUufn8NepZ32NStfYqVY4oxAQnsocazqAtlUHmkEjgSHCD3A0q71pXiMq2kZCEMtlu5+yQvrsyAV+2oiwI7BGpkXeB6ONtuFzM64ooUj7VxTgCVFJUAFcSlPlS+N6JodlKnsQGzq0HAEkb0lWXrMp4ZqXHinHptp0qd353a9a14fFELLjv+BDHuJVhz1jogu4RRdQBCiDhVBSdwClRfcFTupvo8wljr1OKJcU52rGAj2WEtoE2y24lWaZimX+izKlIP2iUo6shtC1Ja+yKSiUaGMif9opLa/R0oStzDrWHTCUBxxamk5lp0ReANQOUaE1bCE4uVS5bdfKt+2/byDrhKPRdX/B6Jp0KAUkgg3BGhry/SjEJOGxRBBCgkAgggkhtIAI1uY76vtj7LTh2EMpJIQIk3KiSVKUeZUSfGk2+ibAcStXWLyKzIStxam0EaFKCctt0gxTTjbVPSafyd/X6FWOUISb+RVbexSkNhaSoOKcIKg0h4gJKzkhakhKezGu7iZqNvbRUsyy51TaUnIpKc2ciVQkKIgJKDCojOd8CvQ4/YocMpcdaUdS2U9rvStKkzziedRYToyy22pAzkqVnU4Vq61S4jMVgggwItAi0VVHE11dTu7rz2/bha5fwRasuPp2ihZJbUkF5TiHWlFIU2lClZS24ou5QJhuQOyNVA7qbCT9bWCOx9ipIjsSG8SlZA0merB708qtdndHWmVlwZ1uEZc7q1OKCZnKnMYSJ3CJqJ/os2pUhzEIF4Sh5xKBPBMwO7QbhRLHNqlLdNPXm9PXlx6+gPNBt/sedwmISA+lRWMz76ErQkLLEuKgwoEAHkDppoaeYfU0H0FZccQWnG0JQlIhYWAAE/fPVuE6DQ2mrVros0lvIlTo7SlZw6sOErMqlQNxO4zW+G6MsobUhIWCs5lOZ1l0qjKFdYTmkCw3QTT9LTbvlVx4690ueHv7zLNjZt0Zw+TB4dFuy02DHEJGb1mrOl9n4BDLaW2xCUiBJJOskkm5JJJnnTFWydtsxzdybCiiilFC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AutoShape 10" descr="data:image/jpeg;base64,/9j/4AAQSkZJRgABAQAAAQABAAD/2wCEAAkGBhQSERUUEhQUFRUWFxUXFxcWFxYVFRUXFRUVFRYYFxcXHSYgGhojGRYVHy8gIycpLCwsFR4xNTArNSYrLCkBCQoKDgwOGg8PGiwkHyQsLCwpLCwsKSwsLCwsLCksLCwwKiwsLCwtLCwsLCwpLCwsKSwpKSwpLCwsLSwsLCksLP/AABEIAL4BCQMBIgACEQEDEQH/xAAcAAACAgMBAQAAAAAAAAAAAAAABAMFAQIHBgj/xABIEAABAwIDBAcEBgcGBQUAAAABAgMRACEEEjEFQVFhBhMicYGRoTKx0fAHFCNCUsEzVHKCk+HxFRYkQ2KSRIOis8I0U2Sjsv/EABoBAAIDAQEAAAAAAAAAAAAAAAACAQMEBQb/xAAxEQACAgIBAQYFAwMFAAAAAAAAAQIRAyExEgQTQVFhgXGRobHwwdHhMkLxIiNSgrL/2gAMAwEAAhEDEQA/AO40UUUAFFFFABRRRQAUUUUAFFFFABRRRQAUUUUAFFFFABRRWqlgUAbUVCcRWQum6WBLWpcFB0pV00RjYUMh0VtmpFlVSFVM4E0xqazSYcqdtdK40QS0Vr1gralAKKKKACiiigAooooAKKKKACiiigAooooAKKKKACiiigAooooAKKKKACigml3X6lKwJVLpJ1ZmpUrqLFC01bFUx4xtmgcqZtyqg4kkwkSafwuHV94xSZMsE6NU8Kgv9TLFCqr8Y/FPtoitHWhwqtzaVozxnGLtlZg8UDNTKxApltocKw7hknUUvfy5aLXmxt3RA07JpxJgUs3gANKxj3ShOlWLMpc6IajN1Eyt29StYiqtnFA02hdaaTWiMmBxLNC5rakmlxTaFTWeUaM5tRRRSgFFFFABRRRQAUUUUAFFFFABRRRQAUUUUAFFFFABRRUbzkCpSsDR52lVGhS6hddq9KkW44dTMLxMVOxKxfSk8Phc5k6bqs0WrJPN1SqPBdmlHHpckacME6CpE1LE1hKKSONJ2YpOUnbN01hYrcJrRTyYBkQTA5nhVjaXJNGiU0FNbdentXHZ9rlab+FbiDUJxfDI6TRIqF29MkVCUVE4WqIdrgrcRs0G6bGomFkGDrVrlrVzDBXfSY3LG9cGzH2ltdMzVoU0gRUTacovWFv1rvqKpK3oZBrNKNP3psUrVFYUUUUoBRRRQAUUUUAFFFFABRRRQAUUUUAFFFFABSz4mmFGoiaaICDwikUStcbhrVu81IrTD4TKOZqM8249KNkMihBvxJEJgRW4TWAmpUJqmEaRg/qezKE1E5iRn6ucqlJJSSLGLGOJEgxz74ix2LypkpzNGQsi5SNJKd6dZi44axWuzAbKpuFYd6ZuNEqVxvlneDe+uXtHa1j0vz/PCfF6LoxJv7QJDTh7MKLTydySqxPgtKYPBXOl3l5ULSf8vEJWP2VuBz/yV5VC69mzEiOsTC06ALRoe6w8lz7NaOOZpB+/1STzJKchPelJP79cPL25tOnvf2a+tRfxvyLlAZxy7YsfiKED95AQf/Lypp3FhLriz7LLYSBxUs5iBz7KB41U/Wge0byUuHnDi0R6+lSJcvCr/aFah+JaY7Pdm/7gO6kj2/8A1afjf1k1/wCk/wDqHQXOHxSklttXacKStw7kDf8A9RygcAeFOIWFCUkGCRbiDBHgbVRNuKOYBULc7TjmnVtgWAJ0OU24Zqaw2LAGYQ1hmxCZsVxYa6JG4aqPr2ez9sT14fb/AAtyb8XXJVKBZ5KzpQ25mSDBEiYIg+I3VG5XTtNWil6E9okxKdRSeHfzVZlNVZayLI3G9LgyOM+l+Ju7PJTg4vkeRTzKpFINmmcOq9a5ozTVMaoooqgQKKKKACiiigAoorBNAGaKqNu9KsNg0Z8Q6hsbpN1ckpFye6ub7a+m1xcpwWHgGwdxFp5paTfzPhUNpckpN8HXppXGbWZZu6623ae2tKbce0a+etodKsbiJ+sYx65jq2SGG+MHJc+Jqp/spGYHKFXklXaJi+qpM/Cq3lRYsTPoHEfSVs1BhWNw/gsKHmmRSR+mDZf6zP7LTyh5hFcHe2ghByoSFKkSE5Qk62Ud3depsPilqF09XebGe6La6VHePyJ7teZ3BX0t7NOmIPiy+PeipGvpI2coCMW1fccwPiCK4wi6rzcem6/fTLUCwi9uW+3mKuhktcDRw75O2YfpLhnCAjEMqng4nv41eJXItcVwjD4RBF0iJ4Cq9ZU0olh15rX9E4tG6NJj+lZ5ZV1tDZ8dUkfRQFYeKgk5QCdwJgHxgx5VwbDfSHtJj/iUuAXyvtpUSLfeRlPH+VXTH0vOrgYrBhUaLwzykKEzolcG9rZvOmlO4vp5+X6MzqD8jopeAUSiWHDdTTn6NzmCDln/AFJN99KPKABEZATdCvZQrik7gfcTYpMjz2H+kzCuAJcdWj/TimihQ7nUdnfrIq1wu0G3Y6pxCwbDItC4B3KbMZk8kx4m9eZ7bDLdOL+Xz4tb8aaT8Y3s0QoZQhSlW1Bk5vukRKVcUrToq/jeW2dnJEXJjLHchZWjxExzFSNNgAJGg7/Sd3KmEJrIsSitlr0QHZ6BEDTLv/AsuAf7iaSdwWUWJIAgmJUAcynFR95SiQmOBq3UKXcFCxRkRHZWoVqCN4Kkg6HUJUoaquTaTJJ1MpbaclQOXrXB7CRAaaGkzceInhJpbENwREbwBBVB1OVtIgk6lSqkbE9k9YeKE2J/bOvmD30+PqhOvz88tOuUrInEtcHiYXlW6FuHVKB2UAchJA5qN+WlOrTVbh23EiEpZYQNZlavQpAPMk1ZzIBBnnxr1PZpNxp/r+u/dpGSaITSG0xYHgasSio32JSRVk07TQYJdE0xJhUimmtawxh4FMJbrc5JoszNN6JhWawKzVBSFFFFABRRSmOxoQKAJMRigkXrmPTX6V+rUWMHlW7MKWbttE8fxK/0jTfVX9IPTta1nDYdRCtHXE6tg/dT/rI8hXgxhAkQBH9DefXn41XOfToshC9m6s7qy88pTzp++szFzMDRIEaCpHBfhz9fnupZ7Gtt2IJMeyLkA8ToPEillbWKiciDJjU6R51nqUtl9paLJpveN0x32E+ppbHYPPAMnU23+APPfwrGCxC8p6yMu6BHG076YbVIBiJnjNr+81G0xtNEOHwIQZAgJHr8+6pVkk6zGo5i/wCYqVWmpG4ct+m/QUpisYEAJCZUqIEWuLkmOHjRthpFhhgfGTA4aandup1hEmSdP5fPjVC024RKyYiyRIHcAD76tsEoNiIPyYrXBxS2ycT3s9Dh8P2T891VGMbPL5t8aaZ26Ep3f0qqxO0cyrcCnfx91YWn1tk59ytETrMnjeT6n31oZmTBJIj+Q376E4jWTzPLlbSl8gcQRcXEG8g7iPI/JpvERcFm2gkiRA1N+VbIwKCoEAJVIIKeyodxTF7HzquZefSIhKgPvXBOu7xphjaCkfpE2P3hysJFPT8CU14npMJ0kxjPsPlQEQl0BybcfaAtxq9wf0s5LYrDKAGq2VZx/sVB9TXkXFaRpx76Qe7Qkg93PX8/fwrPPDjn/Uv0HnHyO07E6Y4TGD/DvoUregnK4P3FQas3a+dmcIk+0Lg2MkK03EXH9K9TsnpjisPAS717Y+49dX7rntec1jl2FLeN/P8AcSKaOpYj2T4fj9clzUTABsBPJKikeS0k1SbO6cYfEQgnqnSR2HCpM/suI1+bVeNCbWVyU4oz3KBA9Sa5uZSjkUWt/no/sx5tMbRgP/hoJ4rWlX/6BirponKJASeAMgeNUiMOlPtMPo5trWof/WqfSrttICRExG+SfGb+dd7sEen9tL6dEWY5/n5ZqpyonX4BNSKTS+IHZNbMraWirHuSFMNtEqFNpxFV+DagU6lNbopdKNnaFFPQ+0ZFb1o0LVvVL5MgUUVgmoAixL+UTXNPpB6XFlvsEdYs5GwdJ3qPJIufAb69b0h2hAgVw3bmP+s4hbpMoQS00NxCT21/vLnwSKWUulWNGPU6EWEBO8qJkkk3Wo3JPeZNbpI1N73PHj33mlRik5souqN2gJ1k8eVMjDSQDYCfQfGsj9TUvQ06pJVmyyTyGunjuE8q3CTEDU8gOY8qH18YCd5NoHDypNzao/y0qUfxHspE2Ft9o3UJNg2kPKAkDdaO4f0rcbt2t/fHzvFVYW+syAkR/pUbXABJIvr763S7iRuQq/4SNPEzwqekOosnBAA3x5HT8/SoAkG9rXE23j+dIubRJP2qFI5pumdbnWnsMhKgVAyIEXmdbVFUF2SEidTrutwn551IhnMTy9NSB5VAg74325wLT76bbBtukz/Xwp4xT5JXI4zs8K7r8Ij5nzqLEYYJJg35RYfzNRNtImEqm8QTMeE1vjNkxCm+yochBA4jvFJkioyGyrSaF8QiExH9TWE8OYj542qcsyYMn5k1E4CDZJ3eEknWoK4snSqBrMn4Hd5+NCDNjwvO+17+NKk5iBcCL7jplv5Vq28hKkhRIBBIUSItEgHj8TUoaxphOROXNI1HIXtPzpWHiCY14X7rk99RdaFaXAgWvvvWqwSCYj+XdQxr0ZQ5Nhy09aZQrgDwFvWlQMogX3986/nUiBAvc8Ba5HwqAslebCk9sTv5jgQeOpq96O9PV4XKjFD6xhzAzq/SMg8Ve0U313etedW9PE+uhgfmfGhxcdmCbHnuAk+6lnCM49MkK1Z3zZLiFwWHVpEBXVrhYKToUzfKdykqIq7Jriv0X9LzhMQnBvE/V3SQyVf5LpuWwT9xW7ge+uzKVWjBjWONL89uF7UjJN09m1RvNSIoC6iW9eKs03QY027RhGFitw3UiF1uDWi2iZyb5Nkis0UVWIFQYt3Kkmp6p9v4jKg0Ac+6e7bLbDq0ntEZEftuHKk+ElX7tcyy5GZ0CEWHJOnu9TXp+nuLCnWWp0zvEcSPs2/VS/KvP4gyL2mByA0/P1rPle0i/EtNiux8MAlKtTrPrPfNTYl1KU5lTwG4mbQOfxqZLIQm1oHlbTyqtYT1zp/A3IHCdFHzkeBqrl2W8KjLWEU72ljsjRI0Ft06nnTq2AISkAXvHIA950rGLxQbSb9wAJmNAB50vstgiFqMqVc753eQv6VO2rIWnQ472UZoUSNLXOgNrcTrSuFxK3FyUgIg2Jk66k9/DjT6NZMR4xPdwE0u/jAkEmcoCZMcTv8AnfSoZkjpB1ggSdLExvJqtVgimVs2ueyT2V/DQ3qz6sGCYjdERFzI7+NarV2T3GOF73+eNCdA1ZWYjbaENhRnNpk0MgQQeA+d9UuI2o48ZUoxwFkjwp7pLsvsB1Nz97mDorzt5VR4Rda8KjyZ8jd0y72cm9e02alRRY94NxXicG6EmavsLtmBV+bF1w9TTicZRcWXaXEKkbxqD6d4pZ8jeZ4+M/PjXntp7XyqC0m49RwNWrGOD2VSZggk20tBH5VzelxKY6bTMrO4RqJjgDx4fzqBaEuSCBHZk6i0gR51Y/U7acDpEkWvxqBbYTp7Mz3wLeoPkKEWWmV69kovlOU3gpsREx6+6pcJiitJQuy0dlQ8LEcZ18akw7UiecflHhetA2A6V3mAk8xqJ7iPcKm75Cq4GUMjzmdfLwg0YmSg5eydxsdOM2AMAeFC5nXw57p9ajUoxqPdrNzSoYRRiHWrujMiO0QIKZ39191WSHEkAgyLERoQMsfPKgoKoFvGRYcfC3jUDeC6olKCSlREJj2TJmOVppnsXgmxGFCklIME6b1JUO0FciCAfCu59BtvnG4Fp1X6QAtujg42cqvOyv3q4m0md2szaDEzv8vCug/RLisi8S1PZUG3hyMZHAP+imhOtFGWNnQsS9kSTSGEcJud9MvfaHkKE4eK1YMe3JmiHTjhT5GW3KZapNpN6fSIq6Zjk7ZmiiiqiANeU6Tv7q9Ss2rxPSJyVRQBybbbufHPK3NpbbA5hHWH1cV5Unl3jjr3xEedYDudx5eoU88qN9nClInhAFYL4lIsLnXUnQx63rHPcma4aijONGVCjwClRoTA0J8vKktlpytJH4h4n5k1NjBmbduZyqMDfYwO7TzrGz3B1aI1KRJjS94Pcaj+0n+4ZKAU9oSLcTMHfHjW7aAIERGvkfznyqNpUxfdx8R43oLpnlFt9zb576UYyp1IIA9o6DWwUBMfO6hCE5YVeZmZjQ8d16UZwh6xTilaxHGNYju95qfEPZLwSBchIzGDHO+71qa8iL8xbD4dTbgQJLRuJ+6RfL+ya3xzS8wcbglIgp3FM6d4InzrQ7aT+Fd9ezB5xfuvypoPSnsixhV721HpHnTO+WKqekGJw+dpQ/GiLi9xI7t5rnyFQa6G4sZjJIsd97STHM1zsmrcPiV5vAfbxNbqxxFVyVRWRetfUylNobaBcVfSugdEcAMpSeRH5ivD7PEGvZbC2hlUm++q8mFzjo1YYxlyX2LwRExzj00qqxCZVA3A+6Z+fzr0OPx4KecWtw+TVGpshaQNF5k31m0GfMeFc5KUdSGlicGRBjszwmLW4WHgPOlUIykxe4knlefnjVnjmMuUG0AaWEkAegpJnDgEkye+5N9eQvpUp2KmZaw951mD8IHhQhkaxy3z8d48qYwbSlNJKiZgamPkVI4wrQfPzJobFUrIktj03cbR79KmYw+bWd8C40JqVnDEqBtA428vI1ZsJSgaz87h3Urk+EMoSm9FJiMIUn5gW+fKrroTjMuOYRIHWIdQbxJy9YPVMeNR7TUFCdPjVbsN4t4/BK1P1lpJnf1mZuw3e1NX48bTTkXTh3aO5soimUiayput2mq6LaoxTn1GzTcVLRRVTdlYUUUVAEb5sa8Ft12FE8JPlevd4o9k1zTpbiMrT6uDTp8kKoA5PshSuqSeItzKu1eoGiVvLcVMJsn+nfJ8qdwyYabAMDKmO4JAMc5NaYp8NoOXXQa3VYD54A1jvbNdaJ0mBcSSLjz14WmqvZqIKmzqgwJ1ymSk+o8qyxgZhS1KJkRJMHfppu0ipNoYdUh1ElabR+IXkd4Mmp1wHqGNcKUJUJAC0yNygokGTwkj0p8i9h3cBofcBUOFUh1uAZSQQQd17yOMk1Hh8LkJyklJiEqMwNTHAX9aVkjLbV5ImL95sL8r+lC1wbzv7vLfqK2Q8AmCQI1M79d/zaoHDnTKFwTaQRuuRysfdUEgH09Zl3gSbCZ3A9/xqVxZPCBc8RFx+VQ4bBBCSZBJ3m8k3uTyFbvYhDaSpRjeT3i/jU/APiI7axuRlR3rlCeMGL+AnzrxtO7V2kXlzoBZI5cTzNJVqhHpRlnLqYVshUVrRTiFjh3qsW8YUixrz6VkaVOMVVsZkqTR0RONLgRGigCTuAy7vWp3MVdA3zI7hqff5iqrYTxOHQZ0T6AkR7qbyiQqRmTMcLbvQVlVOWzfHI+R/E4zMSToIjv4VHhFyrTfJ8vgBS7rkGOcE6xrGvfWMO9MHcb+dz7/AHVT0RbG6k3s9G2+kDKBoPQ0q8+LmP50iHdFSZAjw3fnWmJxHPfJ0+d3rVksGNcDuUFwhxT5+HKhzFQN9hFtfn41XoeIN44ev9K1L4JImYv+f5fM00ajwK8vkSYzEKN0E5tI+6d8fzpP+0QS2qY6t5hSpspOV1EmBwE0yHid/wDLu8Jqq2okFDixE5SbWsO1fnFS8iemUTbZ9ThNbVDg387aFxGZKVRwzAH86mqwxhRRRQAUUUUAL449g1y7pm2pWHxAQkqUppwAASSVJIAA8a6s63mEVQY7ZAzQlIJIJurKDBAgGDe486G6JSvg4F9XeAAGFxMAAfoVaD89K1GGei+FxJ/5SvnWu3ssNqShwJhtSggkntIUo5RmTFu2QnW0jnWzOEQrE9QEz9mpyR90JWGxm/aUFxG5FVrCmX/7nkcRDD8icNitP/ZV8isdQ9N8NivBpUV9AI6PoOhB7oPupBjAoK20qAHWpUpEXskJJCucKBtwI747qPAqnN8HAsRsl/Nnbw+JQrf9iopVH4hPdWyA+lJLmFeRGqurWRbTdIr6Hc6PI0kTwkT5Um70Zi+g403doXrZ87LZwxVdaNdDA79b03h8UwgAJWnfYHNE8hXdz0QQvVKFDiQlXrTOA6MMo0DQjhkEeVQ8V+JKnXCOFFvELQCxhMQ7wIaXlnxEndVHjeim03TK8JiTwHVLgd1q+q0bMSm1qlOBAqYwUeBZTcuT5H/uHtD9SxP8Jfwo/uHtD9SxP8Jfwr63Rg0nQg916gxeHKcoSEypUXmB2Fq3fsx404qV6Pk/+4e0P1LE/wAJfwo/uHtD9SxP8Jfwr6q2S4HkrkAFDjjZAMz1ainNxAMaU2rDoFiUg8yBU0S4tOmfJX9xNofqeJ/hL+FRL6GY0a4TEDvbV8K+vBgQaUf2OhRiRPCRPlUCnzfsfAYhpkIVhsTIJmGlGxM02G3/ANVxP8JUb5t5V3DFYBLZJUBkDjbZ/FmdLaUmNIzOJHmeVPp6PIOkGOG6k7tclvVJJHAlofP/AA2K3f5SvGshp63+HxX8Ei9d+/u2mkMbgG2s6lAZG4zqm4mNExcAEE3HKaFjRKnOWkcVUl6LYbE/wlfOlQqZen/0uJP/ACla8674vo+gakDvIFZPRxPKmcbF7yRwDqnr/wCFxU6folafPuFCGHgCPquKEg6NK3n+ld/T0eQRIgjiNKx/YDcTKY4yI86Xu0w7yRwMNPX/AMLif4KudYd2Hi3EKSnBYwhQULML3iATGuprv39gIAmRHGRHnTyW+qCQgCVGAToOypU219mPGo7qKJ7yT0adFy59Sw3WpKXOpazpUIUlWROYEbjM2q0pTZW0UvtJdSCAqbHkSk94kGDwpurWqdMraadMKKKKggKKKKACldoI7OYaoObvGih4pJ8YpqioaTVMlOnZ5Uqa61zDAKIeQp5RB7KSshACeBUUrWOaTypbYbQcccdVdDi1IRJspvC5WkTxBWXlx3HdXoG+jrKetICgXcuY51SkIBCAgz2AmSQBpJqVrYzSWEsJBCEABMEhSYEAhWubW/M8azR7PKMJJTdtJX6+L+iXsa3njVK/z+a+R5DCbfdSFFLbq1laer+xaZAzKjqlfaGxiL3Eg8Kefeyu4Qg6MvX4DIyCrwEnwq0a6Ko6xLjjrzxQQpCXFJyIUNFZUJSFKG4qmKmw/RxtDwdBcJSFBKVLUpCAqAQlJsBAFWLFJOLtKruvWNKtL48L93lmx3r81X5oqHis4hwS2lCEIyIUiS8peYqOcduxAEpkjUzQ+t44UqKkvvJYlBSmUKdAVmUEHVWYAXE20EkVZY3owlyQHsQ2g6obWkJ7gSkqSOSVDlTadiNBlLKU5EIACAhSklMbwoGZ1kzeTMzURxzWPpbV62r3XN8c+NX8eEI8sNP9CkGM6hLUKzqW820FFKUl5K1AKUUpAHZBUqQNEcCZgfWQvCpRlSOqWtcIQSsI6hIQSRZJ6yTF+yKu8B0ZZac63tuOAEBbq1uKSDqEZjCZ5AUMdGWkudZLijlWgJUtSkJSspJCUnT2U+VHcu1b/wCTevNNJL0RPe40ypQ6r64tAUOqShodXlTBLiX1FRVEyOqSAJiCbVJgcaXAsOSoNLeSkHtZsjigCR94pTkA/anUzVnh+jTSA5BcKnIzLU4tSxlBCcqiZTGZUR+I8a2Y6PNIa6tOcdpSs+dRczqMqVnNySeNuVK8E+lpS30pceK5fvx5kPLjf0+2zzWx9uOw2Ah1a1uoTnLLbKShUKWkhLhulvOriMsHfPqtpqgtftn/ALTtK4PoyhDodW488tM5OtUnK3IglKUJSmSCRJBN6scZg0uJKVSOBSSlSTpKVC4Nz51bKDeNxXLv4K/Za9kLkyQc00ea2diSsvqcWOy48AcqElkNrKUEKAkymTf8PA1XY7HOuMtYluUrWMNmR2eqzONoWXHJSVBICgmARoONX7nQ5pQhxzEOJOqFPuFKhwUARI5U9jthtuge22QMoLS1NHKNB2CJA3Tpuilx43HmuVqtUufn8NepZ32NStfYqVY4oxAQnsocazqAtlUHmkEjgSHCD3A0q71pXiMq2kZCEMtlu5+yQvrsyAV+2oiwI7BGpkXeB6ONtuFzM64ooUj7VxTgCVFJUAFcSlPlS+N6JodlKnsQGzq0HAEkb0lWXrMp4ZqXHinHptp0qd353a9a14fFELLjv+BDHuJVhz1jogu4RRdQBCiDhVBSdwClRfcFTupvo8wljr1OKJcU52rGAj2WEtoE2y24lWaZimX+izKlIP2iUo6shtC1Ja+yKSiUaGMif9opLa/R0oStzDrWHTCUBxxamk5lp0ReANQOUaE1bCE4uVS5bdfKt+2/byDrhKPRdX/B6Jp0KAUkgg3BGhry/SjEJOGxRBBCgkAgggkhtIAI1uY76vtj7LTh2EMpJIQIk3KiSVKUeZUSfGk2+ibAcStXWLyKzIStxam0EaFKCctt0gxTTjbVPSafyd/X6FWOUISb+RVbexSkNhaSoOKcIKg0h4gJKzkhakhKezGu7iZqNvbRUsyy51TaUnIpKc2ciVQkKIgJKDCojOd8CvQ4/YocMpcdaUdS2U9rvStKkzziedRYToyy22pAzkqVnU4Vq61S4jMVgggwItAi0VVHE11dTu7rz2/bha5fwRasuPp2ihZJbUkF5TiHWlFIU2lClZS24ou5QJhuQOyNVA7qbCT9bWCOx9ipIjsSG8SlZA0merB708qtdndHWmVlwZ1uEZc7q1OKCZnKnMYSJ3CJqJ/os2pUhzEIF4Sh5xKBPBMwO7QbhRLHNqlLdNPXm9PXlx6+gPNBt/sedwmISA+lRWMz76ErQkLLEuKgwoEAHkDppoaeYfU0H0FZccQWnG0JQlIhYWAAE/fPVuE6DQ2mrVros0lvIlTo7SlZw6sOErMqlQNxO4zW+G6MsobUhIWCs5lOZ1l0qjKFdYTmkCw3QTT9LTbvlVx4690ueHv7zLNjZt0Zw+TB4dFuy02DHEJGb1mrOl9n4BDLaW2xCUiBJJOskkm5JJJnnTFWydtsxzdybCiiilFCiiig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7420" name="Picture 12" descr="http://www.cksinfo.com/clipart/holidays/easter/catholic/welcome-back-Jesu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" t="5724" r="5996" b="9398"/>
          <a:stretch/>
        </p:blipFill>
        <p:spPr bwMode="auto">
          <a:xfrm>
            <a:off x="0" y="2566267"/>
            <a:ext cx="3120281" cy="2395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heflinbaptist.org/clientimages/29705/animated_jesus_resurrection_clouds_heaven_hg_clr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5" y="4961983"/>
            <a:ext cx="2433142" cy="18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25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 fri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ly satur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aster sun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86392" y="-84771"/>
            <a:ext cx="4318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TRADITIONS</a:t>
            </a:r>
            <a:endParaRPr lang="fr-FR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99792" y="901664"/>
            <a:ext cx="6264696" cy="5594452"/>
          </a:xfrm>
          <a:prstGeom prst="roundRect">
            <a:avLst>
              <a:gd name="adj" fmla="val 12581"/>
            </a:avLst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marL="342900" indent="-342900" algn="just">
              <a:buBlip>
                <a:blip r:embed="rId4"/>
              </a:buBlip>
            </a:pPr>
            <a:endParaRPr lang="fr-FR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 Britain, it is traditional to eat warm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hot cross buns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 Good Friday. They have a cross of icing on the top to remind people of Christ.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Easter Saturday is traditionally spent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decorating Easter eggs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. </a:t>
            </a:r>
          </a:p>
          <a:p>
            <a:pPr marL="342900" indent="-342900" algn="just">
              <a:buBlip>
                <a:blip r:embed="rId4"/>
              </a:buBlip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 Easter Sunday Christians attend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mass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 a hill side so everyone can see the sun rise.</a:t>
            </a:r>
            <a:endParaRPr lang="fr-FR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18" descr="http://talksense.weebly.com/uploads/3/0/7/0/3070350/76757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532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Easter Chick painting eggs  amimati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57334"/>
            <a:ext cx="2566920" cy="18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 choir animat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599" y="5074649"/>
            <a:ext cx="1190593" cy="177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5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di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86392" y="-84771"/>
            <a:ext cx="4318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TRADITIONS</a:t>
            </a:r>
            <a:endParaRPr lang="fr-FR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99792" y="901664"/>
            <a:ext cx="6264696" cy="5695688"/>
          </a:xfrm>
          <a:prstGeom prst="roundRect">
            <a:avLst>
              <a:gd name="adj" fmla="val 12581"/>
            </a:avLst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Then, families gather together to enjoy special food:</a:t>
            </a: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Boiled eggs</a:t>
            </a: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Roast lamb </a:t>
            </a: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Custard tarts </a:t>
            </a: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Easter biscuits</a:t>
            </a:r>
            <a:endParaRPr lang="en-GB" sz="260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Finally, </a:t>
            </a: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Simnel cake </a:t>
            </a:r>
            <a:r>
              <a:rPr lang="en-GB" sz="2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 baked for tea.</a:t>
            </a:r>
          </a:p>
          <a:p>
            <a:pPr algn="just"/>
            <a:endParaRPr lang="en-GB" sz="260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9"/>
              </a:buBlip>
            </a:pPr>
            <a:r>
              <a:rPr lang="en-GB" sz="2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Later, children </a:t>
            </a:r>
            <a:r>
              <a:rPr lang="en-GB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hunt for Easter eggs</a:t>
            </a:r>
            <a:r>
              <a:rPr lang="en-GB" sz="26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that have been mysteriously hidden all over the house and garden by the Easter bunny.</a:t>
            </a:r>
            <a:endParaRPr lang="en-GB" sz="260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146" name="Picture 2" descr="http://images.zaazu.com/img/Happy-Easter--easter-easter-sunday-happy-easter-smiley-emoticon-000593-large.gif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74"/>
          <a:stretch/>
        </p:blipFill>
        <p:spPr bwMode="auto">
          <a:xfrm>
            <a:off x="795069" y="5348057"/>
            <a:ext cx="2411760" cy="14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icgifs.com/graphics/e/easter/graphics-easter-649491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108"/>
            <a:ext cx="1546730" cy="202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medias.lepost.fr/ill/2009/04/14/h-20-1495256-123970430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84" y="89245"/>
            <a:ext cx="2664715" cy="23131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www.clker.com/cliparts/b/3/b/2/1197099116497426984dStulle_soft_boiled_egg.svg.h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263" y="2043100"/>
            <a:ext cx="913243" cy="12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i.telegraph.co.uk/multimedia/archive/01608/p_easter-lamb_1608020c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3" t="12771" r="19240" b="7508"/>
          <a:stretch/>
        </p:blipFill>
        <p:spPr bwMode="auto">
          <a:xfrm>
            <a:off x="6380171" y="1519181"/>
            <a:ext cx="2584318" cy="17658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cookiesandmore.com.au/cm_content_01/imgs_cm_01/custard_tart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48" y="2351017"/>
            <a:ext cx="2000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th125.photobucket.com/albums/p68/alongway99/Easter%20Animations/Happy%20Easter%20Animations/th_HappyEasterFairyBiscuits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1910" y="3386039"/>
            <a:ext cx="1401092" cy="16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https://encrypted-tbn0.gstatic.com/images?q=tbn:ANd9GcSISk32KYLjGiQichQ054Z7OhXNzzJ6Rdh-F1J5BI_rnolo6zhV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7" r="7845" b="2813"/>
          <a:stretch/>
        </p:blipFill>
        <p:spPr bwMode="auto">
          <a:xfrm>
            <a:off x="46006" y="3522079"/>
            <a:ext cx="1505904" cy="150293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7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ust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aster biscut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mn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386392" y="-84771"/>
            <a:ext cx="4318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uhaus 93" pitchFamily="82" charset="0"/>
              </a:rPr>
              <a:t>TRADITIONS</a:t>
            </a:r>
            <a:endParaRPr lang="fr-FR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699792" y="1118396"/>
            <a:ext cx="6264696" cy="5047616"/>
          </a:xfrm>
          <a:prstGeom prst="roundRect">
            <a:avLst>
              <a:gd name="adj" fmla="val 12581"/>
            </a:avLst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marL="342900" indent="-342900" algn="just">
              <a:buBlip>
                <a:blip r:embed="rId4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The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Easter Parade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tradition is very popular in the USA. People often wear decorated bonnets and hats.</a:t>
            </a:r>
          </a:p>
          <a:p>
            <a:pPr algn="just"/>
            <a:endParaRPr lang="en-U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342900" indent="-342900" algn="just">
              <a:buBlip>
                <a:blip r:embed="rId4"/>
              </a:buBlip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 Easter Monday,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egg rolling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 a traditional game played with boiled, decorated eggs. In the USA it is held on the White House lawn. </a:t>
            </a:r>
            <a:endParaRPr lang="fr-FR" sz="28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2772" name="Picture 4" descr="http://dailyoffice.files.wordpress.com/2012/04/eastereggroll-whitehouse-2010-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8"/>
          <a:stretch/>
        </p:blipFill>
        <p:spPr bwMode="auto">
          <a:xfrm>
            <a:off x="29736" y="4145259"/>
            <a:ext cx="3127413" cy="26955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newyorkdailyphoto.com/nydppress/wp-content/uploads/2012/04/EasterParade2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36" y="1118396"/>
            <a:ext cx="3174112" cy="28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0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215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Luffi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Raquel</dc:creator>
  <cp:lastModifiedBy>Divnice</cp:lastModifiedBy>
  <cp:revision>69</cp:revision>
  <dcterms:created xsi:type="dcterms:W3CDTF">2013-02-25T17:43:31Z</dcterms:created>
  <dcterms:modified xsi:type="dcterms:W3CDTF">2020-04-09T19:10:20Z</dcterms:modified>
</cp:coreProperties>
</file>