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-102" y="-1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682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588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497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9054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07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588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0104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9820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7212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691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12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B03F-CB38-4162-8DBD-36460F2ADF1E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BB0BF-EBF0-42AB-BFD1-00B12EBD01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9018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ИЗРАБОТКА НА ПРОГРАМИ СО СТРУКТУРА </a:t>
            </a:r>
            <a:r>
              <a:rPr lang="mk-MK" dirty="0" smtClean="0">
                <a:solidFill>
                  <a:srgbClr val="FF0000"/>
                </a:solidFill>
              </a:rPr>
              <a:t>ЗА ПОВТОРУВАЊЕ</a:t>
            </a:r>
            <a:endParaRPr lang="mk-MK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3600" dirty="0" smtClean="0">
                <a:solidFill>
                  <a:srgbClr val="0070C0"/>
                </a:solidFill>
              </a:rPr>
              <a:t>Тема: Креирање едноставни програми</a:t>
            </a:r>
            <a:endParaRPr lang="mk-MK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5394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9367" y="21632"/>
            <a:ext cx="9403307" cy="685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30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2763" y="194289"/>
            <a:ext cx="9567081" cy="623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9423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219" y="280948"/>
            <a:ext cx="10549718" cy="6277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7601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mk-MK" dirty="0" smtClean="0"/>
              <a:t>Структура - Повторувај</a:t>
            </a:r>
            <a:endParaRPr lang="mk-MK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965278"/>
            <a:ext cx="357002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3600" dirty="0" smtClean="0"/>
              <a:t>Се навраќаме на програмата за цртање квадрат.</a:t>
            </a:r>
          </a:p>
          <a:p>
            <a:r>
              <a:rPr lang="mk-MK" sz="3600" dirty="0" smtClean="0"/>
              <a:t>Дали има наредби кои се повторуваат?</a:t>
            </a:r>
          </a:p>
          <a:p>
            <a:r>
              <a:rPr lang="mk-MK" sz="3600" dirty="0" smtClean="0"/>
              <a:t>Колку пати?</a:t>
            </a:r>
            <a:endParaRPr lang="mk-MK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3189" y="1239036"/>
            <a:ext cx="2880956" cy="5618964"/>
          </a:xfrm>
          <a:prstGeom prst="rect">
            <a:avLst/>
          </a:prstGeom>
        </p:spPr>
      </p:pic>
      <p:sp>
        <p:nvSpPr>
          <p:cNvPr id="5" name="Left Brace 4"/>
          <p:cNvSpPr/>
          <p:nvPr/>
        </p:nvSpPr>
        <p:spPr>
          <a:xfrm>
            <a:off x="6455392" y="4012442"/>
            <a:ext cx="627798" cy="2415654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6" name="TextBox 5"/>
          <p:cNvSpPr txBox="1"/>
          <p:nvPr/>
        </p:nvSpPr>
        <p:spPr>
          <a:xfrm>
            <a:off x="4271749" y="4897103"/>
            <a:ext cx="20944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b="1" dirty="0" smtClean="0"/>
              <a:t>Командите се </a:t>
            </a:r>
          </a:p>
          <a:p>
            <a:r>
              <a:rPr lang="mk-MK" b="1" dirty="0" smtClean="0"/>
              <a:t>повторуваат 3 пати</a:t>
            </a:r>
            <a:endParaRPr lang="mk-MK" b="1" dirty="0"/>
          </a:p>
        </p:txBody>
      </p:sp>
    </p:spTree>
    <p:extLst>
      <p:ext uri="{BB962C8B-B14F-4D97-AF65-F5344CB8AC3E}">
        <p14:creationId xmlns:p14="http://schemas.microsoft.com/office/powerpoint/2010/main" xmlns="" val="136368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k-MK" dirty="0" smtClean="0"/>
              <a:t>Промена на програмата</a:t>
            </a:r>
            <a:endParaRPr lang="mk-MK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06254" y="1577106"/>
            <a:ext cx="2510904" cy="489440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18971" y="1690687"/>
            <a:ext cx="3525529" cy="475591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471917" y="4817659"/>
            <a:ext cx="1624083" cy="64144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40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Custom</PresentationFormat>
  <Paragraphs>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ИЗРАБОТКА НА ПРОГРАМИ СО СТРУКТУРА ЗА ПОВТОРУВАЊЕ</vt:lpstr>
      <vt:lpstr>Slide 2</vt:lpstr>
      <vt:lpstr>Slide 3</vt:lpstr>
      <vt:lpstr>Slide 4</vt:lpstr>
      <vt:lpstr>Структура - Повторувај</vt:lpstr>
      <vt:lpstr>Промена на програмата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ЗА ПОВТОРУВАЊЕ</dc:title>
  <dc:creator>Monkey</dc:creator>
  <cp:lastModifiedBy>Lence</cp:lastModifiedBy>
  <cp:revision>2</cp:revision>
  <dcterms:created xsi:type="dcterms:W3CDTF">2018-09-23T15:41:41Z</dcterms:created>
  <dcterms:modified xsi:type="dcterms:W3CDTF">2020-04-03T08:05:09Z</dcterms:modified>
</cp:coreProperties>
</file>