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781F-719B-4F06-9B43-61842062402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4E48-2F74-4130-AB18-52AA8C04A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781F-719B-4F06-9B43-61842062402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4E48-2F74-4130-AB18-52AA8C04A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781F-719B-4F06-9B43-61842062402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4E48-2F74-4130-AB18-52AA8C04A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781F-719B-4F06-9B43-61842062402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4E48-2F74-4130-AB18-52AA8C04A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781F-719B-4F06-9B43-61842062402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4E48-2F74-4130-AB18-52AA8C04A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781F-719B-4F06-9B43-61842062402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4E48-2F74-4130-AB18-52AA8C04A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781F-719B-4F06-9B43-61842062402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4E48-2F74-4130-AB18-52AA8C04A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781F-719B-4F06-9B43-61842062402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4E48-2F74-4130-AB18-52AA8C04A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781F-719B-4F06-9B43-61842062402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4E48-2F74-4130-AB18-52AA8C04A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781F-719B-4F06-9B43-61842062402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4E48-2F74-4130-AB18-52AA8C04A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781F-719B-4F06-9B43-61842062402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94E48-2F74-4130-AB18-52AA8C04A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781F-719B-4F06-9B43-61842062402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94E48-2F74-4130-AB18-52AA8C04A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k-MK" sz="44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Физичко и здравствено образование</a:t>
            </a:r>
            <a:endParaRPr lang="en-US" sz="4400" b="1" u="sng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38600"/>
            <a:ext cx="7854696" cy="2438400"/>
          </a:xfrm>
        </p:spPr>
        <p:txBody>
          <a:bodyPr>
            <a:normAutofit fontScale="25000" lnSpcReduction="20000"/>
          </a:bodyPr>
          <a:lstStyle/>
          <a:p>
            <a:endParaRPr lang="mk-MK" dirty="0" smtClean="0"/>
          </a:p>
          <a:p>
            <a:pPr algn="l"/>
            <a:endParaRPr lang="mk-MK" sz="12300" dirty="0" smtClean="0">
              <a:solidFill>
                <a:srgbClr val="FF0000"/>
              </a:solidFill>
              <a:latin typeface="+mj-lt"/>
            </a:endParaRPr>
          </a:p>
          <a:p>
            <a:pPr algn="l"/>
            <a:endParaRPr lang="mk-MK" sz="12300" dirty="0">
              <a:solidFill>
                <a:srgbClr val="FF0000"/>
              </a:solidFill>
              <a:latin typeface="+mj-lt"/>
            </a:endParaRPr>
          </a:p>
          <a:p>
            <a:pPr algn="l"/>
            <a:endParaRPr lang="mk-MK" sz="12300" dirty="0" smtClean="0">
              <a:solidFill>
                <a:srgbClr val="FF0000"/>
              </a:solidFill>
              <a:latin typeface="+mj-lt"/>
            </a:endParaRPr>
          </a:p>
          <a:p>
            <a:pPr algn="l"/>
            <a:endParaRPr lang="mk-MK" sz="12300" dirty="0">
              <a:solidFill>
                <a:srgbClr val="FF0000"/>
              </a:solidFill>
              <a:latin typeface="+mj-lt"/>
            </a:endParaRPr>
          </a:p>
          <a:p>
            <a:endParaRPr lang="mk-MK" sz="4400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r>
              <a:rPr lang="mk-MK" sz="11200" b="1" dirty="0" smtClean="0">
                <a:solidFill>
                  <a:srgbClr val="0070C0"/>
                </a:solidFill>
                <a:latin typeface="+mj-lt"/>
              </a:rPr>
              <a:t>   </a:t>
            </a:r>
            <a:r>
              <a:rPr lang="mk-MK" sz="11200" b="1" u="sng" dirty="0" smtClean="0">
                <a:solidFill>
                  <a:srgbClr val="0070C0"/>
                </a:solidFill>
                <a:latin typeface="+mj-lt"/>
              </a:rPr>
              <a:t>Наставник </a:t>
            </a:r>
            <a:r>
              <a:rPr lang="mk-MK" sz="11200" b="1" u="sng" dirty="0" smtClean="0">
                <a:solidFill>
                  <a:srgbClr val="0070C0"/>
                </a:solidFill>
                <a:latin typeface="+mj-lt"/>
              </a:rPr>
              <a:t>– Симе Симовски</a:t>
            </a:r>
            <a:endParaRPr lang="mk-MK" sz="11200" b="1" u="sng" dirty="0" smtClean="0">
              <a:solidFill>
                <a:srgbClr val="0070C0"/>
              </a:solidFill>
              <a:latin typeface="+mj-lt"/>
            </a:endParaRPr>
          </a:p>
          <a:p>
            <a:endParaRPr lang="mk-MK" sz="4800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r>
              <a:rPr lang="mk-MK" sz="4800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481621" y="3665954"/>
            <a:ext cx="6180758" cy="23083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k-MK" sz="4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УТРИНСКИ КОРЕКТИВНИ ВЕЖБИ СО ПАЛКА</a:t>
            </a:r>
            <a:endParaRPr lang="en-US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244" name="AutoShape 4" descr="Workout Stock Illustrations – 100,485 Workout Stock Illustration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AutoShape 6" descr="Workout Stock Illustrations – 100,485 Workout Stock Illustration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7" name="Picture 7" descr="C:\Documents and Settings\user\Desktop\wwwwwww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598071"/>
            <a:ext cx="5638800" cy="140970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mk-MK" sz="2800" u="sng" dirty="0" smtClean="0"/>
              <a:t>Вежба број 8.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2"/>
          </a:xfrm>
        </p:spPr>
        <p:txBody>
          <a:bodyPr>
            <a:normAutofit fontScale="70000" lnSpcReduction="20000"/>
          </a:bodyPr>
          <a:lstStyle/>
          <a:p>
            <a:r>
              <a:rPr lang="mk-MK" sz="1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Слика бр. 8</a:t>
            </a:r>
            <a:endParaRPr lang="en-US" sz="1800" b="1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16790"/>
            <a:ext cx="4038600" cy="3962400"/>
          </a:xfrm>
        </p:spPr>
        <p:txBody>
          <a:bodyPr>
            <a:normAutofit fontScale="70000" lnSpcReduction="20000"/>
          </a:bodyPr>
          <a:lstStyle/>
          <a:p>
            <a:r>
              <a:rPr lang="mk-MK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Почетна положба </a:t>
            </a:r>
          </a:p>
          <a:p>
            <a:pPr>
              <a:buNone/>
            </a:pPr>
            <a:r>
              <a:rPr lang="mk-MK" dirty="0" smtClean="0"/>
              <a:t>      Расчекорен став, палката ни е во предрачување ниско. Дланките се поставени една до друга  на  средина на палката</a:t>
            </a:r>
          </a:p>
          <a:p>
            <a:pPr>
              <a:buNone/>
            </a:pPr>
            <a:endParaRPr lang="mk-MK" sz="1100" dirty="0" smtClean="0"/>
          </a:p>
          <a:p>
            <a:r>
              <a:rPr lang="mk-MK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 на вежбата</a:t>
            </a:r>
          </a:p>
          <a:p>
            <a:pPr>
              <a:buNone/>
            </a:pPr>
            <a:r>
              <a:rPr lang="mk-MK" dirty="0" smtClean="0"/>
              <a:t>      Од почетна положба се повлекува палката према брадата и истовремено се шират лактите.</a:t>
            </a:r>
          </a:p>
          <a:p>
            <a:pPr>
              <a:buNone/>
            </a:pPr>
            <a:r>
              <a:rPr lang="mk-MK" sz="1100" dirty="0" smtClean="0"/>
              <a:t>        </a:t>
            </a:r>
          </a:p>
          <a:p>
            <a:r>
              <a:rPr lang="mk-MK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mk-MK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Изведување на вежбата</a:t>
            </a:r>
          </a:p>
          <a:p>
            <a:pPr>
              <a:buNone/>
            </a:pPr>
            <a:r>
              <a:rPr lang="mk-MK" dirty="0" smtClean="0"/>
              <a:t>      2-4 серии по 10 повторувања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9218" name="Picture 2" descr="C:\Documents and Settings\user\Desktop\c879e380522ece5b5fcf696e62303ffa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5685" y="2110928"/>
            <a:ext cx="3940115" cy="345167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55685" y="2110928"/>
            <a:ext cx="4092515" cy="3604072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29000" y="6126162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u="sng" dirty="0" smtClean="0"/>
              <a:t>Наставник – </a:t>
            </a:r>
            <a:r>
              <a:rPr lang="mk-MK" u="sng" dirty="0" smtClean="0"/>
              <a:t>Симе Симовски</a:t>
            </a:r>
            <a:endParaRPr lang="en-US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1312"/>
            <a:ext cx="8382000" cy="1618488"/>
          </a:xfrm>
        </p:spPr>
        <p:txBody>
          <a:bodyPr>
            <a:normAutofit/>
          </a:bodyPr>
          <a:lstStyle/>
          <a:p>
            <a:pPr algn="just"/>
            <a:r>
              <a:rPr lang="mk-MK" sz="1800" dirty="0" smtClean="0"/>
              <a:t>Поради ситуацијата во која сме, малку се движиме а повеќе седиме, лимитираните движења на телото со тек на време може да доведедат појава на разни деформорнитети – отстапувања од правилното држење на телото. Затоа  во следнава презентација ќе се запознаете со едноставни и практични вежби за подобрување на држењето на телото и правилниот телесен развој.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077200" cy="3535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mk-MK" sz="3000" dirty="0" smtClean="0">
                <a:ln>
                  <a:solidFill>
                    <a:schemeClr val="tx1"/>
                  </a:solidFill>
                </a:ln>
              </a:rPr>
              <a:t>    Потребен реквизит е </a:t>
            </a:r>
            <a:r>
              <a:rPr lang="mk-MK" sz="3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палка или </a:t>
            </a:r>
            <a:r>
              <a:rPr lang="mk-MK" sz="3000" u="sng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(сукало, рачка од џогер или метла) </a:t>
            </a:r>
            <a:r>
              <a:rPr lang="mk-MK" sz="3000" dirty="0" smtClean="0">
                <a:ln>
                  <a:solidFill>
                    <a:schemeClr val="tx1"/>
                  </a:solidFill>
                </a:ln>
              </a:rPr>
              <a:t>нешто што сите го имаме дома.</a:t>
            </a:r>
          </a:p>
          <a:p>
            <a:pPr>
              <a:buNone/>
            </a:pPr>
            <a:endParaRPr lang="mk-MK" sz="2400" dirty="0" smtClean="0"/>
          </a:p>
          <a:p>
            <a:pPr algn="just">
              <a:buNone/>
            </a:pPr>
            <a:r>
              <a:rPr lang="mk-MK" sz="2400" dirty="0"/>
              <a:t> </a:t>
            </a:r>
            <a:r>
              <a:rPr lang="mk-MK" sz="2400" dirty="0" smtClean="0"/>
              <a:t>    </a:t>
            </a:r>
            <a:r>
              <a:rPr lang="mk-MK" sz="1800" dirty="0" smtClean="0"/>
              <a:t>Вежбите се одлични за утринско истегнување, динамично истегнување на почеток или на крај на тренинг, а исто така и се применуваат за зајакнување на одредени мускули на телото и затоа се одлични за спречување на различни спортски повреди.</a:t>
            </a:r>
          </a:p>
          <a:p>
            <a:pPr>
              <a:buNone/>
            </a:pPr>
            <a:endParaRPr lang="mk-MK" sz="1800" dirty="0" smtClean="0"/>
          </a:p>
          <a:p>
            <a:pPr>
              <a:buNone/>
            </a:pPr>
            <a:r>
              <a:rPr lang="mk-MK" sz="1800" dirty="0"/>
              <a:t> </a:t>
            </a:r>
            <a:r>
              <a:rPr lang="mk-MK" sz="1800" dirty="0" smtClean="0"/>
              <a:t>      Доволно е да издвоите само 20-25 минути за овие вежби наутро.</a:t>
            </a: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mk-MK" sz="2800" u="sng" dirty="0" smtClean="0"/>
              <a:t>Вежба број 1.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mk-MK" sz="1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Слика бр.1</a:t>
            </a:r>
            <a:endParaRPr lang="en-US" sz="1800" b="1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504" y="2133600"/>
            <a:ext cx="4114800" cy="4724400"/>
          </a:xfrm>
        </p:spPr>
        <p:txBody>
          <a:bodyPr>
            <a:normAutofit/>
          </a:bodyPr>
          <a:lstStyle/>
          <a:p>
            <a:r>
              <a:rPr lang="mk-MK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Почетна положба </a:t>
            </a:r>
          </a:p>
          <a:p>
            <a:pPr>
              <a:buNone/>
            </a:pPr>
            <a:r>
              <a:rPr lang="mk-MK" sz="1600" dirty="0"/>
              <a:t> </a:t>
            </a:r>
            <a:r>
              <a:rPr lang="mk-MK" sz="1600" dirty="0" smtClean="0"/>
              <a:t>      Расчекорен став, палката ни е во предр</a:t>
            </a:r>
            <a:r>
              <a:rPr lang="en-US" sz="1600" dirty="0" smtClean="0"/>
              <a:t>a</a:t>
            </a:r>
            <a:r>
              <a:rPr lang="mk-MK" sz="1600" dirty="0" smtClean="0"/>
              <a:t>чување. Дланките се поставени на палката малку пошироко од ширина на рамена.</a:t>
            </a:r>
          </a:p>
          <a:p>
            <a:pPr>
              <a:buNone/>
            </a:pPr>
            <a:endParaRPr lang="mk-MK" sz="800" dirty="0" smtClean="0"/>
          </a:p>
          <a:p>
            <a:r>
              <a:rPr lang="mk-MK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 на вежбата</a:t>
            </a:r>
          </a:p>
          <a:p>
            <a:pPr>
              <a:buNone/>
            </a:pPr>
            <a:r>
              <a:rPr lang="mk-MK" sz="1600" dirty="0" smtClean="0"/>
              <a:t>       </a:t>
            </a:r>
            <a:r>
              <a:rPr lang="mk-MK" sz="1600" dirty="0"/>
              <a:t>О</a:t>
            </a:r>
            <a:r>
              <a:rPr lang="mk-MK" sz="1600" dirty="0" smtClean="0"/>
              <a:t>д положба на предр</a:t>
            </a:r>
            <a:r>
              <a:rPr lang="en-US" sz="1600" dirty="0" smtClean="0"/>
              <a:t>a</a:t>
            </a:r>
            <a:r>
              <a:rPr lang="mk-MK" sz="1600" dirty="0" smtClean="0"/>
              <a:t>чување се  преминува во одр</a:t>
            </a:r>
            <a:r>
              <a:rPr lang="en-US" sz="1600" dirty="0" smtClean="0"/>
              <a:t>a</a:t>
            </a:r>
            <a:r>
              <a:rPr lang="mk-MK" sz="1600" dirty="0" smtClean="0"/>
              <a:t>чување, па се враќаме во почетната положба.</a:t>
            </a:r>
          </a:p>
          <a:p>
            <a:pPr>
              <a:buNone/>
            </a:pPr>
            <a:r>
              <a:rPr lang="mk-MK" sz="800" dirty="0"/>
              <a:t> </a:t>
            </a:r>
            <a:r>
              <a:rPr lang="mk-MK" sz="800" dirty="0" smtClean="0"/>
              <a:t>       </a:t>
            </a:r>
          </a:p>
          <a:p>
            <a:r>
              <a:rPr lang="mk-MK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mk-MK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mk-MK" sz="1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зведување на вежбата</a:t>
            </a:r>
          </a:p>
          <a:p>
            <a:pPr>
              <a:buNone/>
            </a:pPr>
            <a:r>
              <a:rPr lang="mk-MK" sz="1600" dirty="0" smtClean="0"/>
              <a:t>         2-4 серии по 10 повторувања</a:t>
            </a:r>
            <a:endParaRPr lang="en-US" sz="1600" dirty="0"/>
          </a:p>
        </p:txBody>
      </p:sp>
      <p:pic>
        <p:nvPicPr>
          <p:cNvPr id="1026" name="Picture 2" descr="C:\Documents and Settings\user\Desktop\3c34597967e167c73723571cf8c470a6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99" y="2304263"/>
            <a:ext cx="3719423" cy="325833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2057400"/>
            <a:ext cx="4114800" cy="373380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mk-MK" sz="2800" u="sng" dirty="0" smtClean="0"/>
              <a:t>Вежба број 2.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mk-MK" sz="1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Слика бр.2</a:t>
            </a:r>
            <a:endParaRPr lang="en-US" sz="1800" b="1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1"/>
            <a:ext cx="4038600" cy="4221162"/>
          </a:xfrm>
        </p:spPr>
        <p:txBody>
          <a:bodyPr>
            <a:normAutofit/>
          </a:bodyPr>
          <a:lstStyle/>
          <a:p>
            <a:r>
              <a:rPr lang="mk-MK" sz="17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Почетна положба </a:t>
            </a:r>
          </a:p>
          <a:p>
            <a:pPr>
              <a:buNone/>
            </a:pPr>
            <a:r>
              <a:rPr lang="mk-MK" sz="1700" dirty="0" smtClean="0"/>
              <a:t>       Расчекорен став, палката ни е во одрачување. Дланките се поставени на  краевите на палката</a:t>
            </a:r>
          </a:p>
          <a:p>
            <a:pPr>
              <a:buNone/>
            </a:pPr>
            <a:endParaRPr lang="mk-MK" sz="800" dirty="0" smtClean="0"/>
          </a:p>
          <a:p>
            <a:r>
              <a:rPr lang="mk-MK" sz="17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 на вежбата</a:t>
            </a:r>
          </a:p>
          <a:p>
            <a:pPr>
              <a:buNone/>
            </a:pPr>
            <a:r>
              <a:rPr lang="mk-MK" sz="1700" dirty="0" smtClean="0"/>
              <a:t>       Од положба на одрачување се повлекуваат лактите према телото</a:t>
            </a:r>
            <a:r>
              <a:rPr lang="en-US" sz="1700" dirty="0" smtClean="0"/>
              <a:t> </a:t>
            </a:r>
            <a:r>
              <a:rPr lang="mk-MK" sz="1700" dirty="0" smtClean="0"/>
              <a:t>спуштајќи го реквизитот зад глава. Истовремено се спојуваат лопатките, па се враќаме во почетната положба.</a:t>
            </a:r>
          </a:p>
          <a:p>
            <a:pPr>
              <a:buNone/>
            </a:pPr>
            <a:r>
              <a:rPr lang="mk-MK" sz="800" dirty="0" smtClean="0"/>
              <a:t>        </a:t>
            </a:r>
          </a:p>
          <a:p>
            <a:r>
              <a:rPr lang="mk-MK" sz="17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mk-MK" sz="17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Изведување на вежбата</a:t>
            </a:r>
          </a:p>
          <a:p>
            <a:pPr>
              <a:buNone/>
            </a:pPr>
            <a:r>
              <a:rPr lang="mk-MK" sz="1700" dirty="0" smtClean="0"/>
              <a:t>         2-4 серии по 10 повторувања</a:t>
            </a:r>
            <a:endParaRPr lang="en-US" sz="1700" dirty="0" smtClean="0"/>
          </a:p>
          <a:p>
            <a:endParaRPr lang="en-US" dirty="0"/>
          </a:p>
        </p:txBody>
      </p:sp>
      <p:pic>
        <p:nvPicPr>
          <p:cNvPr id="2050" name="Picture 2" descr="C:\Documents and Settings\user\Desktop\01c4e7d4fda05ed38a2c90095bd5f929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0738" y="2576512"/>
            <a:ext cx="3408646" cy="298608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2133600"/>
            <a:ext cx="3886200" cy="373380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mk-MK" sz="2800" u="sng" dirty="0" smtClean="0"/>
              <a:t>Вежба број 3.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mk-MK" sz="19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Слика бр.3</a:t>
            </a:r>
            <a:endParaRPr lang="en-US" sz="1900" b="1" u="sng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0545" y="1851817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mk-MK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Почетна положба </a:t>
            </a:r>
          </a:p>
          <a:p>
            <a:pPr>
              <a:buNone/>
            </a:pPr>
            <a:r>
              <a:rPr lang="mk-MK" sz="2000" dirty="0" smtClean="0"/>
              <a:t>      Расчекорен став, палката ни е во предрачување. Дланките се поставени на  краевите на палката</a:t>
            </a:r>
          </a:p>
          <a:p>
            <a:pPr>
              <a:buNone/>
            </a:pPr>
            <a:endParaRPr lang="mk-MK" sz="900" dirty="0" smtClean="0"/>
          </a:p>
          <a:p>
            <a:r>
              <a:rPr lang="mk-MK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 на вежбата</a:t>
            </a:r>
          </a:p>
          <a:p>
            <a:pPr>
              <a:buNone/>
            </a:pPr>
            <a:r>
              <a:rPr lang="mk-MK" sz="2000" dirty="0" smtClean="0"/>
              <a:t>      Од хоризонтална положба, палката ротира во вертикална положба пред телото, наизменично во една па во друга страна. </a:t>
            </a:r>
          </a:p>
          <a:p>
            <a:pPr>
              <a:buNone/>
            </a:pPr>
            <a:r>
              <a:rPr lang="mk-MK" sz="900" dirty="0" smtClean="0"/>
              <a:t>        </a:t>
            </a:r>
          </a:p>
          <a:p>
            <a:r>
              <a:rPr lang="mk-MK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mk-MK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Изведување на вежбата</a:t>
            </a:r>
          </a:p>
          <a:p>
            <a:pPr>
              <a:buNone/>
            </a:pPr>
            <a:r>
              <a:rPr lang="mk-MK" sz="2000" dirty="0" smtClean="0"/>
              <a:t>       3 серии по 10 повторувања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3074" name="Picture 2" descr="C:\Documents and Settings\user\Desktop\cf1f4aace20a178471346a38711f6656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548" y="2438400"/>
            <a:ext cx="3827252" cy="335279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2209800"/>
            <a:ext cx="4191000" cy="358140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mk-MK" sz="2800" u="sng" dirty="0" smtClean="0"/>
              <a:t>Вежба број 4.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mk-MK" sz="23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Слика бр.4</a:t>
            </a:r>
            <a:endParaRPr lang="en-US" sz="2300" b="1" u="sng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>
            <a:normAutofit fontScale="77500" lnSpcReduction="20000"/>
          </a:bodyPr>
          <a:lstStyle/>
          <a:p>
            <a:r>
              <a:rPr lang="mk-MK" sz="23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Почетна положба </a:t>
            </a:r>
          </a:p>
          <a:p>
            <a:pPr>
              <a:buNone/>
            </a:pPr>
            <a:r>
              <a:rPr lang="mk-MK" sz="2300" dirty="0" smtClean="0"/>
              <a:t>      Расчекорен став, палката ни е во предрачување во висина на гради. Дланките се поставени  на палката малку пошироко од ширина на рамена.</a:t>
            </a:r>
          </a:p>
          <a:p>
            <a:pPr>
              <a:buNone/>
            </a:pPr>
            <a:endParaRPr lang="mk-MK" sz="2300" dirty="0" smtClean="0"/>
          </a:p>
          <a:p>
            <a:r>
              <a:rPr lang="mk-MK" sz="23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 на вежбата</a:t>
            </a:r>
          </a:p>
          <a:p>
            <a:pPr>
              <a:buNone/>
            </a:pPr>
            <a:r>
              <a:rPr lang="mk-MK" sz="2300" dirty="0" smtClean="0"/>
              <a:t>       Од положба на предрачување, ги повлекуваме лактите према себе (према градите) и истовремено ги спојуваме лопатките.</a:t>
            </a:r>
          </a:p>
          <a:p>
            <a:pPr>
              <a:buNone/>
            </a:pPr>
            <a:r>
              <a:rPr lang="mk-MK" sz="2300" dirty="0" smtClean="0"/>
              <a:t>        </a:t>
            </a:r>
          </a:p>
          <a:p>
            <a:r>
              <a:rPr lang="mk-MK" sz="23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mk-MK" sz="23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Изведување на вежбата</a:t>
            </a:r>
          </a:p>
          <a:p>
            <a:pPr>
              <a:buNone/>
            </a:pPr>
            <a:r>
              <a:rPr lang="mk-MK" sz="2300" dirty="0" smtClean="0"/>
              <a:t>         2-4  серии по 10 повторувања</a:t>
            </a:r>
            <a:endParaRPr lang="en-US" sz="2300" dirty="0" smtClean="0"/>
          </a:p>
          <a:p>
            <a:endParaRPr lang="en-US" dirty="0"/>
          </a:p>
        </p:txBody>
      </p:sp>
      <p:pic>
        <p:nvPicPr>
          <p:cNvPr id="5122" name="Picture 2" descr="C:\Documents and Settings\user\Desktop\5c40054219125c414dac615584f8c07a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500" y="2362200"/>
            <a:ext cx="3696000" cy="323781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2057400"/>
            <a:ext cx="4114800" cy="381000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mk-MK" sz="2800" b="1" u="sng" dirty="0" smtClean="0"/>
              <a:t>Вежба број 5.</a:t>
            </a:r>
            <a:endParaRPr lang="en-US" sz="28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4602163"/>
          </a:xfrm>
        </p:spPr>
        <p:txBody>
          <a:bodyPr>
            <a:normAutofit/>
          </a:bodyPr>
          <a:lstStyle/>
          <a:p>
            <a:r>
              <a:rPr lang="mk-MK" sz="1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Слика бр.5</a:t>
            </a:r>
            <a:endParaRPr lang="en-US" sz="1800" b="1" u="sng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4954" y="1746925"/>
            <a:ext cx="4041775" cy="4144963"/>
          </a:xfrm>
        </p:spPr>
        <p:txBody>
          <a:bodyPr>
            <a:normAutofit fontScale="77500" lnSpcReduction="20000"/>
          </a:bodyPr>
          <a:lstStyle/>
          <a:p>
            <a:r>
              <a:rPr lang="mk-MK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Почетна положба </a:t>
            </a:r>
          </a:p>
          <a:p>
            <a:pPr>
              <a:buNone/>
            </a:pPr>
            <a:r>
              <a:rPr lang="mk-MK" dirty="0" smtClean="0"/>
              <a:t>      Расчекорен став, палката ни е во предрачување. Дланките се поставени на краевите на палката</a:t>
            </a:r>
          </a:p>
          <a:p>
            <a:pPr>
              <a:buNone/>
            </a:pPr>
            <a:endParaRPr lang="mk-MK" sz="1000" dirty="0" smtClean="0"/>
          </a:p>
          <a:p>
            <a:r>
              <a:rPr lang="mk-MK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 на вежбата</a:t>
            </a:r>
          </a:p>
          <a:p>
            <a:pPr>
              <a:buNone/>
            </a:pPr>
            <a:r>
              <a:rPr lang="mk-MK" dirty="0" smtClean="0"/>
              <a:t>      Од положба на предрачување, се подига едната рака косо и према назад, додека другата со другата рака се притиска на палката на истата страна. Се враќаме во почетна положба па се изведува вежбата на другата страна.</a:t>
            </a:r>
          </a:p>
          <a:p>
            <a:pPr>
              <a:buNone/>
            </a:pPr>
            <a:r>
              <a:rPr lang="mk-MK" sz="1000" dirty="0" smtClean="0"/>
              <a:t>        </a:t>
            </a:r>
          </a:p>
          <a:p>
            <a:r>
              <a:rPr lang="mk-MK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mk-MK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Изведување на вежбата</a:t>
            </a:r>
          </a:p>
          <a:p>
            <a:pPr>
              <a:buNone/>
            </a:pPr>
            <a:r>
              <a:rPr lang="mk-MK" dirty="0" smtClean="0"/>
              <a:t>       3 серии по 10 повторувања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C:\Documents and Settings\user\Desktop\8022d8a98d40c7943ef5198374e7395e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0"/>
            <a:ext cx="3848729" cy="337161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33400" y="1981200"/>
            <a:ext cx="3963988" cy="3676414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mk-MK" sz="2800" u="sng" dirty="0" smtClean="0"/>
              <a:t>Вежба број 6.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mk-MK" sz="33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Слика бр.6</a:t>
            </a:r>
            <a:endParaRPr lang="en-US" sz="3300" b="1" u="sng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13718"/>
            <a:ext cx="4038600" cy="4221163"/>
          </a:xfrm>
        </p:spPr>
        <p:txBody>
          <a:bodyPr>
            <a:normAutofit fontScale="55000" lnSpcReduction="20000"/>
          </a:bodyPr>
          <a:lstStyle/>
          <a:p>
            <a:r>
              <a:rPr lang="mk-MK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Почетна положба </a:t>
            </a:r>
          </a:p>
          <a:p>
            <a:pPr>
              <a:buNone/>
            </a:pPr>
            <a:r>
              <a:rPr lang="mk-MK" sz="3200" dirty="0" smtClean="0"/>
              <a:t>      Расчекорен став, палката ни е поставен ниско во предрачување. Дланките се поставени на  краевите на палката</a:t>
            </a:r>
          </a:p>
          <a:p>
            <a:pPr>
              <a:buNone/>
            </a:pPr>
            <a:endParaRPr lang="mk-MK" sz="1500" dirty="0" smtClean="0"/>
          </a:p>
          <a:p>
            <a:r>
              <a:rPr lang="mk-MK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 на вежбата</a:t>
            </a:r>
          </a:p>
          <a:p>
            <a:pPr>
              <a:buNone/>
            </a:pPr>
            <a:r>
              <a:rPr lang="mk-MK" sz="3200" dirty="0" smtClean="0"/>
              <a:t>      Се изведуваат кружни движења околу телото- од положба на предрачување, се узручува со десната рака, потоа со двете задрачуваме, па потоа со левата одручуваме а со десната  рака придрачуваме, се враќаме во почетна положба.</a:t>
            </a:r>
          </a:p>
          <a:p>
            <a:pPr>
              <a:buNone/>
            </a:pPr>
            <a:r>
              <a:rPr lang="mk-MK" sz="1500" dirty="0" smtClean="0"/>
              <a:t>        </a:t>
            </a:r>
          </a:p>
          <a:p>
            <a:r>
              <a:rPr lang="mk-MK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mk-MK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Изведување на вежбата</a:t>
            </a:r>
          </a:p>
          <a:p>
            <a:pPr>
              <a:buNone/>
            </a:pPr>
            <a:r>
              <a:rPr lang="mk-MK" sz="3200" dirty="0" smtClean="0"/>
              <a:t>        2- 3 серии по 8 повторувања</a:t>
            </a:r>
            <a:endParaRPr lang="en-US" sz="3200" dirty="0" smtClean="0"/>
          </a:p>
          <a:p>
            <a:endParaRPr lang="en-US" dirty="0"/>
          </a:p>
        </p:txBody>
      </p:sp>
      <p:pic>
        <p:nvPicPr>
          <p:cNvPr id="7170" name="Picture 2" descr="C:\Documents and Settings\user\Desktop\a6fe4778d3888b844382ac7379e82924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255" y="1905000"/>
            <a:ext cx="4088201" cy="3733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21255" y="2209800"/>
            <a:ext cx="4126945" cy="342900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mk-MK" sz="2800" u="sng" dirty="0" smtClean="0"/>
              <a:t>Вежба број 7.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3657601"/>
          </a:xfrm>
        </p:spPr>
        <p:txBody>
          <a:bodyPr>
            <a:normAutofit fontScale="77500" lnSpcReduction="20000"/>
          </a:bodyPr>
          <a:lstStyle/>
          <a:p>
            <a:r>
              <a:rPr lang="mk-MK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Слика </a:t>
            </a:r>
            <a:r>
              <a:rPr lang="mk-MK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бр.7</a:t>
            </a:r>
            <a:endParaRPr lang="en-US" b="1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889" y="2057400"/>
            <a:ext cx="4038600" cy="4297363"/>
          </a:xfrm>
        </p:spPr>
        <p:txBody>
          <a:bodyPr>
            <a:normAutofit fontScale="77500" lnSpcReduction="20000"/>
          </a:bodyPr>
          <a:lstStyle/>
          <a:p>
            <a:r>
              <a:rPr lang="mk-MK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Почетна положба </a:t>
            </a:r>
          </a:p>
          <a:p>
            <a:pPr>
              <a:buNone/>
            </a:pPr>
            <a:r>
              <a:rPr lang="mk-MK" dirty="0" smtClean="0"/>
              <a:t>     Расчекорен став, палката ни е поставен  над глава. Дланките се поставени на  краевите на палката</a:t>
            </a:r>
          </a:p>
          <a:p>
            <a:pPr>
              <a:buNone/>
            </a:pPr>
            <a:endParaRPr lang="mk-MK" sz="1100" dirty="0" smtClean="0"/>
          </a:p>
          <a:p>
            <a:r>
              <a:rPr lang="mk-MK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 на вежбата</a:t>
            </a:r>
          </a:p>
          <a:p>
            <a:pPr>
              <a:buNone/>
            </a:pPr>
            <a:r>
              <a:rPr lang="mk-MK" dirty="0" smtClean="0"/>
              <a:t>     Се изведуваат кружни движења околу телото- наизменично еднаш во десна еднаш во лева страна.</a:t>
            </a:r>
          </a:p>
          <a:p>
            <a:pPr>
              <a:buNone/>
            </a:pPr>
            <a:r>
              <a:rPr lang="mk-MK" sz="1100" dirty="0" smtClean="0"/>
              <a:t>        </a:t>
            </a:r>
          </a:p>
          <a:p>
            <a:r>
              <a:rPr lang="mk-MK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mk-MK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Изведување на вежбата</a:t>
            </a:r>
          </a:p>
          <a:p>
            <a:pPr>
              <a:buNone/>
            </a:pPr>
            <a:r>
              <a:rPr lang="mk-MK" dirty="0" smtClean="0"/>
              <a:t>      2- 3 серии по 8 повторувања</a:t>
            </a:r>
            <a:endParaRPr lang="en-US" dirty="0" smtClean="0"/>
          </a:p>
        </p:txBody>
      </p:sp>
      <p:pic>
        <p:nvPicPr>
          <p:cNvPr id="8194" name="Picture 2" descr="C:\Documents and Settings\user\Desktop\08083e1d11706efd607632a7be9805e0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362201"/>
            <a:ext cx="3858107" cy="3352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2209800"/>
            <a:ext cx="4191000" cy="3687763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697</Words>
  <Application>Microsoft Office PowerPoint</Application>
  <PresentationFormat>On-screen Show (4:3)</PresentationFormat>
  <Paragraphs>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Физичко и здравствено образование</vt:lpstr>
      <vt:lpstr>Поради ситуацијата во која сме, малку се движиме а повеќе седиме, лимитираните движења на телото со тек на време може да доведедат појава на разни деформорнитети – отстапувања од правилното држење на телото. Затоа  во следнава презентација ќе се запознаете со едноставни и практични вежби за подобрување на држењето на телото и правилниот телесен развој.</vt:lpstr>
      <vt:lpstr>Вежба број 1.</vt:lpstr>
      <vt:lpstr>Вежба број 2.</vt:lpstr>
      <vt:lpstr>Вежба број 3.</vt:lpstr>
      <vt:lpstr>Вежба број 4.</vt:lpstr>
      <vt:lpstr>Вежба број 5.</vt:lpstr>
      <vt:lpstr>Вежба број 6.</vt:lpstr>
      <vt:lpstr>Вежба број 7.</vt:lpstr>
      <vt:lpstr>Вежба број 8.</vt:lpstr>
    </vt:vector>
  </TitlesOfParts>
  <Company>pc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и здравствено образование</dc:title>
  <dc:creator>pc</dc:creator>
  <cp:lastModifiedBy>Lenovo</cp:lastModifiedBy>
  <cp:revision>52</cp:revision>
  <dcterms:created xsi:type="dcterms:W3CDTF">2020-03-28T13:28:07Z</dcterms:created>
  <dcterms:modified xsi:type="dcterms:W3CDTF">2020-04-10T10:06:42Z</dcterms:modified>
</cp:coreProperties>
</file>