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72" autoAdjust="0"/>
    <p:restoredTop sz="94660"/>
  </p:normalViewPr>
  <p:slideViewPr>
    <p:cSldViewPr snapToGrid="0">
      <p:cViewPr varScale="1">
        <p:scale>
          <a:sx n="80" d="100"/>
          <a:sy n="80" d="100"/>
        </p:scale>
        <p:origin x="18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6B9EE-1AD0-4213-AAF4-248CCEBAE504}" type="datetimeFigureOut">
              <a:rPr lang="en-US" smtClean="0"/>
              <a:t>5/16/2020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F6EE5-F5B7-41E4-A015-139834317065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16045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6B9EE-1AD0-4213-AAF4-248CCEBAE504}" type="datetimeFigureOut">
              <a:rPr lang="en-US" smtClean="0"/>
              <a:t>5/16/2020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F6EE5-F5B7-41E4-A015-1398343170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5161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6B9EE-1AD0-4213-AAF4-248CCEBAE504}" type="datetimeFigureOut">
              <a:rPr lang="en-US" smtClean="0"/>
              <a:t>5/16/2020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F6EE5-F5B7-41E4-A015-1398343170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5273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6B9EE-1AD0-4213-AAF4-248CCEBAE504}" type="datetimeFigureOut">
              <a:rPr lang="en-US" smtClean="0"/>
              <a:t>5/16/2020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F6EE5-F5B7-41E4-A015-1398343170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7424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6B9EE-1AD0-4213-AAF4-248CCEBAE504}" type="datetimeFigureOut">
              <a:rPr lang="en-US" smtClean="0"/>
              <a:t>5/16/2020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F6EE5-F5B7-41E4-A015-139834317065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19510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6B9EE-1AD0-4213-AAF4-248CCEBAE504}" type="datetimeFigureOut">
              <a:rPr lang="en-US" smtClean="0"/>
              <a:t>5/16/2020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F6EE5-F5B7-41E4-A015-1398343170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8599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6B9EE-1AD0-4213-AAF4-248CCEBAE504}" type="datetimeFigureOut">
              <a:rPr lang="en-US" smtClean="0"/>
              <a:t>5/16/2020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F6EE5-F5B7-41E4-A015-1398343170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8974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6B9EE-1AD0-4213-AAF4-248CCEBAE504}" type="datetimeFigureOut">
              <a:rPr lang="en-US" smtClean="0"/>
              <a:t>5/16/2020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F6EE5-F5B7-41E4-A015-1398343170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1866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6B9EE-1AD0-4213-AAF4-248CCEBAE504}" type="datetimeFigureOut">
              <a:rPr lang="en-US" smtClean="0"/>
              <a:t>5/16/2020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F6EE5-F5B7-41E4-A015-1398343170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546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BA86B9EE-1AD0-4213-AAF4-248CCEBAE504}" type="datetimeFigureOut">
              <a:rPr lang="en-US" smtClean="0"/>
              <a:t>5/16/2020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53F6EE5-F5B7-41E4-A015-1398343170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1180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6B9EE-1AD0-4213-AAF4-248CCEBAE504}" type="datetimeFigureOut">
              <a:rPr lang="en-US" smtClean="0"/>
              <a:t>5/16/2020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F6EE5-F5B7-41E4-A015-1398343170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0027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BA86B9EE-1AD0-4213-AAF4-248CCEBAE504}" type="datetimeFigureOut">
              <a:rPr lang="en-US" smtClean="0"/>
              <a:t>5/16/2020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C53F6EE5-F5B7-41E4-A015-139834317065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5786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2489574"/>
          </a:xfrm>
        </p:spPr>
        <p:txBody>
          <a:bodyPr>
            <a:normAutofit/>
          </a:bodyPr>
          <a:lstStyle/>
          <a:p>
            <a:r>
              <a:rPr lang="mk-MK" sz="7200" dirty="0" smtClean="0"/>
              <a:t>Како да се изработи квиз </a:t>
            </a:r>
            <a:endParaRPr lang="en-US" sz="7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mk-MK" dirty="0" smtClean="0"/>
              <a:t>Во </a:t>
            </a:r>
            <a:r>
              <a:rPr lang="en-US" dirty="0" smtClean="0"/>
              <a:t>Power Point</a:t>
            </a:r>
            <a:endParaRPr lang="mk-MK" dirty="0" smtClean="0"/>
          </a:p>
          <a:p>
            <a:endParaRPr lang="mk-MK" dirty="0"/>
          </a:p>
          <a:p>
            <a:pPr algn="r"/>
            <a:r>
              <a:rPr lang="mk-MK" dirty="0" smtClean="0"/>
              <a:t>Костовска Гордана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5409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mk-MK" dirty="0" smtClean="0"/>
              <a:t>Пред започнување на квизот треба да направиме план за квизот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2418346"/>
            <a:ext cx="10058400" cy="3450747"/>
          </a:xfrm>
        </p:spPr>
        <p:txBody>
          <a:bodyPr/>
          <a:lstStyle/>
          <a:p>
            <a:r>
              <a:rPr lang="mk-MK" dirty="0" smtClean="0"/>
              <a:t>Прво – треба да ја знаеме темата на квизот</a:t>
            </a:r>
          </a:p>
          <a:p>
            <a:r>
              <a:rPr lang="mk-MK" dirty="0" smtClean="0"/>
              <a:t>Второ – треба да знаеме колку прашања треба да содржи квизот</a:t>
            </a:r>
          </a:p>
          <a:p>
            <a:r>
              <a:rPr lang="mk-MK" dirty="0" smtClean="0"/>
              <a:t>Трето – откако ќе ја смислиме темата и прашањата треба да се најдат соодветни сликички поврзани со темата на квизот и сликички кои треба да претставуваат точен и неточен одговор</a:t>
            </a:r>
          </a:p>
          <a:p>
            <a:r>
              <a:rPr lang="mk-MK" dirty="0" smtClean="0"/>
              <a:t>Четврто – треба да се изработи во </a:t>
            </a:r>
            <a:r>
              <a:rPr lang="en-US" b="1" dirty="0" smtClean="0"/>
              <a:t>Power</a:t>
            </a:r>
            <a:r>
              <a:rPr lang="en-US" dirty="0" smtClean="0"/>
              <a:t> </a:t>
            </a:r>
            <a:r>
              <a:rPr lang="en-US" b="1" dirty="0" smtClean="0"/>
              <a:t>Point</a:t>
            </a:r>
            <a:r>
              <a:rPr lang="en-US" dirty="0" smtClean="0"/>
              <a:t> (</a:t>
            </a:r>
            <a:r>
              <a:rPr lang="mk-MK" dirty="0" smtClean="0"/>
              <a:t>и на компјутер и на телефон е исто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8825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mk-MK" b="1" dirty="0" smtClean="0"/>
              <a:t>Постапка за изработка на квизот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298823"/>
            <a:ext cx="4660232" cy="3404937"/>
          </a:xfrm>
        </p:spPr>
        <p:txBody>
          <a:bodyPr>
            <a:normAutofit/>
          </a:bodyPr>
          <a:lstStyle/>
          <a:p>
            <a:pPr algn="r"/>
            <a:r>
              <a:rPr lang="mk-MK" dirty="0" smtClean="0"/>
              <a:t>Првиот слајд ќе се појави кога ќе го стартаме програмот </a:t>
            </a:r>
            <a:r>
              <a:rPr lang="en-US" b="1" dirty="0" smtClean="0"/>
              <a:t>Power</a:t>
            </a:r>
            <a:r>
              <a:rPr lang="en-US" dirty="0" smtClean="0"/>
              <a:t> </a:t>
            </a:r>
            <a:r>
              <a:rPr lang="en-US" b="1" dirty="0" smtClean="0"/>
              <a:t>Point</a:t>
            </a:r>
            <a:r>
              <a:rPr lang="en-US" dirty="0" smtClean="0"/>
              <a:t> – </a:t>
            </a:r>
            <a:r>
              <a:rPr lang="mk-MK" dirty="0" smtClean="0"/>
              <a:t>во него го пишуваме насловот на квизот.</a:t>
            </a:r>
          </a:p>
          <a:p>
            <a:pPr algn="r"/>
            <a:r>
              <a:rPr lang="mk-MK" dirty="0" smtClean="0"/>
              <a:t>Додавање на нов </a:t>
            </a:r>
            <a:r>
              <a:rPr lang="en-US" dirty="0" smtClean="0"/>
              <a:t>Slide – </a:t>
            </a:r>
            <a:r>
              <a:rPr lang="mk-MK" dirty="0" smtClean="0"/>
              <a:t>во левиот панел се клика и десен клик на маусот </a:t>
            </a:r>
            <a:r>
              <a:rPr lang="en-US" dirty="0"/>
              <a:t>n</a:t>
            </a:r>
            <a:r>
              <a:rPr lang="en-US" dirty="0" smtClean="0"/>
              <a:t>ew Slide </a:t>
            </a:r>
            <a:r>
              <a:rPr lang="mk-MK" dirty="0" smtClean="0"/>
              <a:t>или во табот </a:t>
            </a:r>
            <a:r>
              <a:rPr lang="en-US" b="1" dirty="0" smtClean="0"/>
              <a:t>HOME</a:t>
            </a:r>
            <a:r>
              <a:rPr lang="en-US" dirty="0" smtClean="0"/>
              <a:t> </a:t>
            </a:r>
            <a:r>
              <a:rPr lang="mk-MK" dirty="0" smtClean="0"/>
              <a:t>се избира </a:t>
            </a:r>
            <a:r>
              <a:rPr lang="en-US" b="1" dirty="0" smtClean="0"/>
              <a:t>New Slide </a:t>
            </a:r>
          </a:p>
          <a:p>
            <a:pPr algn="r"/>
            <a:r>
              <a:rPr lang="mk-MK" dirty="0" smtClean="0"/>
              <a:t>Се додава последниот </a:t>
            </a:r>
            <a:r>
              <a:rPr lang="en-US" dirty="0" smtClean="0"/>
              <a:t>Slide</a:t>
            </a:r>
            <a:r>
              <a:rPr lang="mk-MK" dirty="0" smtClean="0"/>
              <a:t> со наслов „Ви благодарам на вниманието„ а под него „Изработил/а</a:t>
            </a:r>
            <a:r>
              <a:rPr lang="en-US" dirty="0" smtClean="0"/>
              <a:t>:</a:t>
            </a:r>
            <a:r>
              <a:rPr lang="mk-MK" dirty="0" smtClean="0"/>
              <a:t>„ и ќе си го напишете Вашето име</a:t>
            </a:r>
          </a:p>
          <a:p>
            <a:pPr marL="0" indent="0">
              <a:buNone/>
            </a:pPr>
            <a:endParaRPr lang="en-US" sz="2000" dirty="0"/>
          </a:p>
        </p:txBody>
      </p:sp>
      <p:pic>
        <p:nvPicPr>
          <p:cNvPr id="7" name="Picture 6"/>
          <p:cNvPicPr/>
          <p:nvPr/>
        </p:nvPicPr>
        <p:blipFill>
          <a:blip r:embed="rId2"/>
          <a:stretch>
            <a:fillRect/>
          </a:stretch>
        </p:blipFill>
        <p:spPr>
          <a:xfrm>
            <a:off x="5739058" y="2298824"/>
            <a:ext cx="6244389" cy="3404937"/>
          </a:xfrm>
          <a:prstGeom prst="rect">
            <a:avLst/>
          </a:prstGeom>
        </p:spPr>
      </p:pic>
      <p:pic>
        <p:nvPicPr>
          <p:cNvPr id="6" name="Content Placeholder 5"/>
          <p:cNvPicPr>
            <a:picLocks noGrp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739057" y="2298822"/>
            <a:ext cx="6244389" cy="3404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9171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mk-MK" b="1" dirty="0" smtClean="0"/>
              <a:t>Изработка на слајдот со прашањето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1477" y="2014728"/>
            <a:ext cx="5219301" cy="3797077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mk-MK" dirty="0" smtClean="0"/>
              <a:t>Вметнуваме 3 нови слајда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mk-MK" dirty="0" smtClean="0"/>
              <a:t>Првиот е за прашањето</a:t>
            </a:r>
            <a:r>
              <a:rPr lang="en-US" dirty="0" smtClean="0"/>
              <a:t> </a:t>
            </a:r>
            <a:r>
              <a:rPr lang="mk-MK" dirty="0" smtClean="0"/>
              <a:t>со 3 понудени одговори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mk-MK" dirty="0" smtClean="0"/>
              <a:t>Вториот е за натписот Точен одговор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mk-MK" dirty="0" smtClean="0"/>
              <a:t>Третиот е за натписот Неточен одговор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mk-MK" dirty="0" smtClean="0"/>
              <a:t>Секогаш кога ќе завршиме со овој чекор ја снимаме презентацијата со </a:t>
            </a:r>
            <a:r>
              <a:rPr lang="en-US" b="1" dirty="0" smtClean="0"/>
              <a:t>File</a:t>
            </a:r>
            <a:r>
              <a:rPr lang="en-US" dirty="0" smtClean="0"/>
              <a:t> – </a:t>
            </a:r>
            <a:r>
              <a:rPr lang="en-US" b="1" dirty="0" smtClean="0"/>
              <a:t>Save</a:t>
            </a:r>
            <a:r>
              <a:rPr lang="mk-MK" dirty="0" smtClean="0"/>
              <a:t> (мора секогаш да снимаме)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mk-MK" b="1" dirty="0" smtClean="0"/>
              <a:t>За секое прашање треба по 3 слајда</a:t>
            </a:r>
          </a:p>
          <a:p>
            <a:pPr>
              <a:buFont typeface="Arial" panose="020B0604020202020204" pitchFamily="34" charset="0"/>
              <a:buChar char="•"/>
            </a:pPr>
            <a:endParaRPr lang="mk-MK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Content Placeholder 4"/>
          <p:cNvPicPr>
            <a:picLocks noGrp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047072" y="2014728"/>
            <a:ext cx="5784783" cy="3002992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>
          <a:blip r:embed="rId3"/>
          <a:stretch>
            <a:fillRect/>
          </a:stretch>
        </p:blipFill>
        <p:spPr>
          <a:xfrm>
            <a:off x="6047072" y="2014728"/>
            <a:ext cx="5784783" cy="3341370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4"/>
          <a:stretch>
            <a:fillRect/>
          </a:stretch>
        </p:blipFill>
        <p:spPr>
          <a:xfrm>
            <a:off x="6035038" y="2014728"/>
            <a:ext cx="5796817" cy="3341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9999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mk-MK" dirty="0" smtClean="0"/>
              <a:t>Како се поврзуваат слајдовите со помош на </a:t>
            </a:r>
            <a:r>
              <a:rPr lang="en-US" dirty="0" smtClean="0"/>
              <a:t>Hyperlink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81820" y="1968256"/>
            <a:ext cx="5794406" cy="3746744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mk-MK" dirty="0" smtClean="0"/>
              <a:t>Во слајдот каде е запишано прашањето прво кликаме на првиот понуден одговор десен клк на маусот и се појавува паѓачко мени каде постои </a:t>
            </a:r>
            <a:r>
              <a:rPr lang="en-US" dirty="0" smtClean="0"/>
              <a:t>Hyperlink </a:t>
            </a:r>
            <a:r>
              <a:rPr lang="mk-MK" dirty="0" smtClean="0"/>
              <a:t>или во табот </a:t>
            </a:r>
            <a:r>
              <a:rPr lang="en-US" dirty="0" smtClean="0"/>
              <a:t>Insert - </a:t>
            </a:r>
            <a:r>
              <a:rPr lang="en-US" dirty="0"/>
              <a:t>Hyperlink </a:t>
            </a:r>
            <a:endParaRPr lang="mk-MK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mk-MK" dirty="0" smtClean="0"/>
              <a:t>Ќе се појави дијалог просорецот на </a:t>
            </a:r>
            <a:r>
              <a:rPr lang="en-US" dirty="0" smtClean="0"/>
              <a:t>Insert Hyperlink. </a:t>
            </a:r>
            <a:r>
              <a:rPr lang="mk-MK" dirty="0" smtClean="0"/>
              <a:t>Како на сликата. (ако во белиот сел не се појават насловите на слајдовите не сте ја снимиле презентацијата. Тоа мора да се прави после секоја измена во презентацијата)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mk-MK" dirty="0" smtClean="0"/>
              <a:t>Се бира дали е точен или неточен одговорот со кликање на соодветниот слајд па се одбира </a:t>
            </a:r>
            <a:r>
              <a:rPr lang="en-US" dirty="0" smtClean="0"/>
              <a:t>OK</a:t>
            </a:r>
            <a:endParaRPr lang="en-US" dirty="0"/>
          </a:p>
        </p:txBody>
      </p:sp>
      <p:pic>
        <p:nvPicPr>
          <p:cNvPr id="6" name="Content Placeholder 5"/>
          <p:cNvPicPr>
            <a:picLocks noGrp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076671" y="1970161"/>
            <a:ext cx="5796815" cy="3147461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3"/>
          <a:stretch>
            <a:fillRect/>
          </a:stretch>
        </p:blipFill>
        <p:spPr>
          <a:xfrm>
            <a:off x="6076671" y="1970161"/>
            <a:ext cx="5943600" cy="334137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77960" y="1112359"/>
            <a:ext cx="704850" cy="5905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76226" y="1968256"/>
            <a:ext cx="3867150" cy="334327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67571" y="1968256"/>
            <a:ext cx="2552700" cy="3343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8975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mk-MK" dirty="0"/>
              <a:t>Како се поврзуваат слајдовите со помош на </a:t>
            </a:r>
            <a:r>
              <a:rPr lang="en-US" dirty="0"/>
              <a:t>Hyperlink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74320" y="1812747"/>
            <a:ext cx="5500838" cy="402336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mk-MK" dirty="0" smtClean="0"/>
              <a:t>Ако слајдот е со наслов ТОЧЕН ОДГОВОР </a:t>
            </a:r>
            <a:r>
              <a:rPr lang="mk-MK" dirty="0"/>
              <a:t>т</a:t>
            </a:r>
            <a:r>
              <a:rPr lang="mk-MK" dirty="0" smtClean="0"/>
              <a:t>реба или на насловот или на сликата да се стави </a:t>
            </a:r>
            <a:r>
              <a:rPr lang="en-US" dirty="0" smtClean="0"/>
              <a:t>Hyperlink</a:t>
            </a:r>
            <a:endParaRPr lang="mk-MK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mk-MK" dirty="0"/>
              <a:t>Ќе се појави дијалог просорецот на </a:t>
            </a:r>
            <a:r>
              <a:rPr lang="en-US" dirty="0"/>
              <a:t>Insert Hyperlink. </a:t>
            </a:r>
            <a:r>
              <a:rPr lang="mk-MK" dirty="0"/>
              <a:t>Како на сликата. (ако во белиот сел не се појават насловите на слајдовите не сте ја снимиле презентацијата. Тоа мора да се прави после секоја измена во презентацијата)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mk-MK" dirty="0" smtClean="0"/>
              <a:t>Се бира наредното прашање. (ако нема повеќе прашања се бира последниот слајд)</a:t>
            </a:r>
            <a:endParaRPr lang="mk-MK" dirty="0"/>
          </a:p>
          <a:p>
            <a:pPr>
              <a:buFont typeface="Arial" panose="020B0604020202020204" pitchFamily="34" charset="0"/>
              <a:buChar char="•"/>
            </a:pPr>
            <a:r>
              <a:rPr lang="mk-MK" dirty="0" smtClean="0"/>
              <a:t>На слајдот кој е со наслов НЕТОЧЕН ОДГОВОР нетреба да се прави ништо</a:t>
            </a:r>
          </a:p>
          <a:p>
            <a:endParaRPr lang="mk-MK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pic>
        <p:nvPicPr>
          <p:cNvPr id="7" name="Picture 6"/>
          <p:cNvPicPr/>
          <p:nvPr/>
        </p:nvPicPr>
        <p:blipFill>
          <a:blip r:embed="rId2"/>
          <a:stretch>
            <a:fillRect/>
          </a:stretch>
        </p:blipFill>
        <p:spPr>
          <a:xfrm>
            <a:off x="5775158" y="1949205"/>
            <a:ext cx="5943600" cy="334137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47722" y="1038527"/>
            <a:ext cx="704850" cy="5905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75158" y="1947300"/>
            <a:ext cx="3295650" cy="3343275"/>
          </a:xfrm>
          <a:prstGeom prst="rect">
            <a:avLst/>
          </a:prstGeom>
        </p:spPr>
      </p:pic>
      <p:pic>
        <p:nvPicPr>
          <p:cNvPr id="9" name="Picture 8"/>
          <p:cNvPicPr/>
          <p:nvPr/>
        </p:nvPicPr>
        <p:blipFill>
          <a:blip r:embed="rId5"/>
          <a:stretch>
            <a:fillRect/>
          </a:stretch>
        </p:blipFill>
        <p:spPr>
          <a:xfrm>
            <a:off x="5782878" y="1947300"/>
            <a:ext cx="5943600" cy="3341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1503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k-MK" dirty="0" smtClean="0"/>
              <a:t>Домашна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mk-MK" dirty="0" smtClean="0"/>
              <a:t>Да се направи Квиз со 5 прашања за</a:t>
            </a:r>
            <a:r>
              <a:rPr lang="en-US" dirty="0" smtClean="0"/>
              <a:t>:</a:t>
            </a:r>
          </a:p>
          <a:p>
            <a:r>
              <a:rPr lang="mk-MK" dirty="0" smtClean="0"/>
              <a:t>Според број во дневник</a:t>
            </a:r>
          </a:p>
          <a:p>
            <a:r>
              <a:rPr lang="mk-MK" dirty="0" smtClean="0"/>
              <a:t>1-5 	Природни науки</a:t>
            </a:r>
          </a:p>
          <a:p>
            <a:r>
              <a:rPr lang="mk-MK" dirty="0" smtClean="0"/>
              <a:t>6-10	Географија</a:t>
            </a:r>
          </a:p>
          <a:p>
            <a:r>
              <a:rPr lang="mk-MK" dirty="0" smtClean="0"/>
              <a:t>11-15	Историја</a:t>
            </a:r>
          </a:p>
          <a:p>
            <a:r>
              <a:rPr lang="mk-MK" dirty="0" smtClean="0"/>
              <a:t>16-20	Музичко образование</a:t>
            </a:r>
          </a:p>
          <a:p>
            <a:r>
              <a:rPr lang="mk-MK" dirty="0" smtClean="0"/>
              <a:t>21-25	Информатика</a:t>
            </a:r>
          </a:p>
          <a:p>
            <a:r>
              <a:rPr lang="mk-MK" dirty="0" smtClean="0"/>
              <a:t>26-30</a:t>
            </a:r>
            <a:r>
              <a:rPr lang="mk-MK" dirty="0"/>
              <a:t>	</a:t>
            </a:r>
            <a:r>
              <a:rPr lang="mk-MK" dirty="0" smtClean="0"/>
              <a:t>Македонски јазик</a:t>
            </a:r>
          </a:p>
          <a:p>
            <a:r>
              <a:rPr lang="mk-MK" dirty="0" smtClean="0"/>
              <a:t>Значи треба да имате почетен слајд + 5*3  за прашањата + краен слајд = </a:t>
            </a:r>
            <a:r>
              <a:rPr lang="mk-MK" b="1" dirty="0" smtClean="0"/>
              <a:t>17 слајда</a:t>
            </a:r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743179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514949"/>
      </a:dk2>
      <a:lt2>
        <a:srgbClr val="E1E1DB"/>
      </a:lt2>
      <a:accent1>
        <a:srgbClr val="9DBFBE"/>
      </a:accent1>
      <a:accent2>
        <a:srgbClr val="DB8631"/>
      </a:accent2>
      <a:accent3>
        <a:srgbClr val="E3CC5A"/>
      </a:accent3>
      <a:accent4>
        <a:srgbClr val="ACADA8"/>
      </a:accent4>
      <a:accent5>
        <a:srgbClr val="927C61"/>
      </a:accent5>
      <a:accent6>
        <a:srgbClr val="B3B435"/>
      </a:accent6>
      <a:hlink>
        <a:srgbClr val="0000FF"/>
      </a:hlink>
      <a:folHlink>
        <a:srgbClr val="800080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243AF7DC-D15B-41C0-AE81-23980D1B9FC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68</TotalTime>
  <Words>429</Words>
  <Application>Microsoft Office PowerPoint</Application>
  <PresentationFormat>Widescreen</PresentationFormat>
  <Paragraphs>40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Retrospect</vt:lpstr>
      <vt:lpstr>Како да се изработи квиз </vt:lpstr>
      <vt:lpstr>Пред започнување на квизот треба да направиме план за квизот</vt:lpstr>
      <vt:lpstr>Постапка за изработка на квизот</vt:lpstr>
      <vt:lpstr>Изработка на слајдот со прашањето</vt:lpstr>
      <vt:lpstr>Како се поврзуваат слајдовите со помош на Hyperlink </vt:lpstr>
      <vt:lpstr>Како се поврзуваат слајдовите со помош на Hyperlink</vt:lpstr>
      <vt:lpstr>Домашна: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Како да се изработи квиз</dc:title>
  <dc:creator>goga ian</dc:creator>
  <cp:lastModifiedBy>goga ian</cp:lastModifiedBy>
  <cp:revision>19</cp:revision>
  <dcterms:created xsi:type="dcterms:W3CDTF">2020-05-16T15:49:49Z</dcterms:created>
  <dcterms:modified xsi:type="dcterms:W3CDTF">2020-05-16T17:12:45Z</dcterms:modified>
</cp:coreProperties>
</file>